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4"/>
  </p:sldMasterIdLst>
  <p:notesMasterIdLst>
    <p:notesMasterId r:id="rId11"/>
  </p:notesMasterIdLst>
  <p:handoutMasterIdLst>
    <p:handoutMasterId r:id="rId12"/>
  </p:handoutMasterIdLst>
  <p:sldIdLst>
    <p:sldId id="259" r:id="rId5"/>
    <p:sldId id="257" r:id="rId6"/>
    <p:sldId id="258" r:id="rId7"/>
    <p:sldId id="260" r:id="rId8"/>
    <p:sldId id="261" r:id="rId9"/>
    <p:sldId id="262" r:id="rId10"/>
  </p:sldIdLst>
  <p:sldSz cx="1072832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F9E098-B9EE-4443-96B8-2AADA747888E}" v="38" dt="2024-09-11T10:17:17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1330" y="-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2971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ysia Blake" userId="cacde3ac-3bc6-4ebc-9774-4b3b56cf3eb9" providerId="ADAL" clId="{6AF9E098-B9EE-4443-96B8-2AADA747888E}"/>
    <pc:docChg chg="undo custSel addSld delSld modSld sldOrd modMainMaster">
      <pc:chgData name="Elysia Blake" userId="cacde3ac-3bc6-4ebc-9774-4b3b56cf3eb9" providerId="ADAL" clId="{6AF9E098-B9EE-4443-96B8-2AADA747888E}" dt="2024-09-11T10:17:40.763" v="600" actId="6264"/>
      <pc:docMkLst>
        <pc:docMk/>
      </pc:docMkLst>
      <pc:sldChg chg="modSp del mod">
        <pc:chgData name="Elysia Blake" userId="cacde3ac-3bc6-4ebc-9774-4b3b56cf3eb9" providerId="ADAL" clId="{6AF9E098-B9EE-4443-96B8-2AADA747888E}" dt="2024-09-04T08:36:22.738" v="453" actId="47"/>
        <pc:sldMkLst>
          <pc:docMk/>
          <pc:sldMk cId="3776367545" sldId="256"/>
        </pc:sldMkLst>
        <pc:spChg chg="mod">
          <ac:chgData name="Elysia Blake" userId="cacde3ac-3bc6-4ebc-9774-4b3b56cf3eb9" providerId="ADAL" clId="{6AF9E098-B9EE-4443-96B8-2AADA747888E}" dt="2024-09-04T08:30:04.534" v="441" actId="27636"/>
          <ac:spMkLst>
            <pc:docMk/>
            <pc:sldMk cId="3776367545" sldId="256"/>
            <ac:spMk id="6" creationId="{CD22FFDB-8EFD-7852-EEFC-85939AAC8E1F}"/>
          </ac:spMkLst>
        </pc:spChg>
      </pc:sldChg>
      <pc:sldChg chg="addSp delSp modSp mod chgLayout">
        <pc:chgData name="Elysia Blake" userId="cacde3ac-3bc6-4ebc-9774-4b3b56cf3eb9" providerId="ADAL" clId="{6AF9E098-B9EE-4443-96B8-2AADA747888E}" dt="2024-09-11T10:17:35.131" v="599" actId="6264"/>
        <pc:sldMkLst>
          <pc:docMk/>
          <pc:sldMk cId="3094668823" sldId="258"/>
        </pc:sldMkLst>
        <pc:spChg chg="add mod ord">
          <ac:chgData name="Elysia Blake" userId="cacde3ac-3bc6-4ebc-9774-4b3b56cf3eb9" providerId="ADAL" clId="{6AF9E098-B9EE-4443-96B8-2AADA747888E}" dt="2024-09-11T10:17:35.131" v="599" actId="6264"/>
          <ac:spMkLst>
            <pc:docMk/>
            <pc:sldMk cId="3094668823" sldId="258"/>
            <ac:spMk id="2" creationId="{89764202-D169-1F9D-04B1-89B819F2E010}"/>
          </ac:spMkLst>
        </pc:spChg>
        <pc:spChg chg="add mod ord">
          <ac:chgData name="Elysia Blake" userId="cacde3ac-3bc6-4ebc-9774-4b3b56cf3eb9" providerId="ADAL" clId="{6AF9E098-B9EE-4443-96B8-2AADA747888E}" dt="2024-09-11T10:17:35.131" v="599" actId="6264"/>
          <ac:spMkLst>
            <pc:docMk/>
            <pc:sldMk cId="3094668823" sldId="258"/>
            <ac:spMk id="3" creationId="{B7B02D13-F917-BE7A-2B77-C7B0C3820D6E}"/>
          </ac:spMkLst>
        </pc:spChg>
        <pc:spChg chg="del">
          <ac:chgData name="Elysia Blake" userId="cacde3ac-3bc6-4ebc-9774-4b3b56cf3eb9" providerId="ADAL" clId="{6AF9E098-B9EE-4443-96B8-2AADA747888E}" dt="2024-09-11T10:17:35.131" v="599" actId="6264"/>
          <ac:spMkLst>
            <pc:docMk/>
            <pc:sldMk cId="3094668823" sldId="258"/>
            <ac:spMk id="6" creationId="{CD12890B-B20A-7B8F-CC1E-7F4B132B54D3}"/>
          </ac:spMkLst>
        </pc:spChg>
        <pc:spChg chg="del">
          <ac:chgData name="Elysia Blake" userId="cacde3ac-3bc6-4ebc-9774-4b3b56cf3eb9" providerId="ADAL" clId="{6AF9E098-B9EE-4443-96B8-2AADA747888E}" dt="2024-09-11T10:17:35.131" v="599" actId="6264"/>
          <ac:spMkLst>
            <pc:docMk/>
            <pc:sldMk cId="3094668823" sldId="258"/>
            <ac:spMk id="7" creationId="{25397FE7-674A-B527-BF44-179379E03F36}"/>
          </ac:spMkLst>
        </pc:spChg>
      </pc:sldChg>
      <pc:sldChg chg="modSp mod">
        <pc:chgData name="Elysia Blake" userId="cacde3ac-3bc6-4ebc-9774-4b3b56cf3eb9" providerId="ADAL" clId="{6AF9E098-B9EE-4443-96B8-2AADA747888E}" dt="2024-09-05T11:50:08.486" v="465" actId="20577"/>
        <pc:sldMkLst>
          <pc:docMk/>
          <pc:sldMk cId="975928302" sldId="259"/>
        </pc:sldMkLst>
        <pc:spChg chg="mod">
          <ac:chgData name="Elysia Blake" userId="cacde3ac-3bc6-4ebc-9774-4b3b56cf3eb9" providerId="ADAL" clId="{6AF9E098-B9EE-4443-96B8-2AADA747888E}" dt="2024-09-05T11:50:08.486" v="465" actId="20577"/>
          <ac:spMkLst>
            <pc:docMk/>
            <pc:sldMk cId="975928302" sldId="259"/>
            <ac:spMk id="4" creationId="{A9878203-68F7-B295-4429-B638823EF5C1}"/>
          </ac:spMkLst>
        </pc:spChg>
      </pc:sldChg>
      <pc:sldChg chg="modSp add del mod ord">
        <pc:chgData name="Elysia Blake" userId="cacde3ac-3bc6-4ebc-9774-4b3b56cf3eb9" providerId="ADAL" clId="{6AF9E098-B9EE-4443-96B8-2AADA747888E}" dt="2024-09-04T07:20:07.544" v="5" actId="47"/>
        <pc:sldMkLst>
          <pc:docMk/>
          <pc:sldMk cId="34795079" sldId="260"/>
        </pc:sldMkLst>
        <pc:spChg chg="mod">
          <ac:chgData name="Elysia Blake" userId="cacde3ac-3bc6-4ebc-9774-4b3b56cf3eb9" providerId="ADAL" clId="{6AF9E098-B9EE-4443-96B8-2AADA747888E}" dt="2024-09-04T07:19:30.611" v="4" actId="1076"/>
          <ac:spMkLst>
            <pc:docMk/>
            <pc:sldMk cId="34795079" sldId="260"/>
            <ac:spMk id="11" creationId="{AE95D5BD-54A0-8DD3-0352-40CF4125F332}"/>
          </ac:spMkLst>
        </pc:spChg>
      </pc:sldChg>
      <pc:sldChg chg="addSp delSp modSp new mod modClrScheme chgLayout">
        <pc:chgData name="Elysia Blake" userId="cacde3ac-3bc6-4ebc-9774-4b3b56cf3eb9" providerId="ADAL" clId="{6AF9E098-B9EE-4443-96B8-2AADA747888E}" dt="2024-09-11T10:17:40.763" v="600" actId="6264"/>
        <pc:sldMkLst>
          <pc:docMk/>
          <pc:sldMk cId="1549660140" sldId="260"/>
        </pc:sldMkLst>
        <pc:spChg chg="del mod ord">
          <ac:chgData name="Elysia Blake" userId="cacde3ac-3bc6-4ebc-9774-4b3b56cf3eb9" providerId="ADAL" clId="{6AF9E098-B9EE-4443-96B8-2AADA747888E}" dt="2024-09-04T08:31:07.434" v="446" actId="700"/>
          <ac:spMkLst>
            <pc:docMk/>
            <pc:sldMk cId="1549660140" sldId="260"/>
            <ac:spMk id="2" creationId="{4D6499D5-A28B-1A90-92A9-70EFA99D3B6A}"/>
          </ac:spMkLst>
        </pc:spChg>
        <pc:spChg chg="add del mod ord">
          <ac:chgData name="Elysia Blake" userId="cacde3ac-3bc6-4ebc-9774-4b3b56cf3eb9" providerId="ADAL" clId="{6AF9E098-B9EE-4443-96B8-2AADA747888E}" dt="2024-09-11T10:16:00.779" v="581" actId="6264"/>
          <ac:spMkLst>
            <pc:docMk/>
            <pc:sldMk cId="1549660140" sldId="260"/>
            <ac:spMk id="2" creationId="{D33B022E-EB3A-56E3-06E7-504637820571}"/>
          </ac:spMkLst>
        </pc:spChg>
        <pc:spChg chg="del mod ord">
          <ac:chgData name="Elysia Blake" userId="cacde3ac-3bc6-4ebc-9774-4b3b56cf3eb9" providerId="ADAL" clId="{6AF9E098-B9EE-4443-96B8-2AADA747888E}" dt="2024-09-04T08:31:07.434" v="446" actId="700"/>
          <ac:spMkLst>
            <pc:docMk/>
            <pc:sldMk cId="1549660140" sldId="260"/>
            <ac:spMk id="3" creationId="{27F2423C-0BB9-1904-035A-08992E3F7616}"/>
          </ac:spMkLst>
        </pc:spChg>
        <pc:spChg chg="add del mod ord">
          <ac:chgData name="Elysia Blake" userId="cacde3ac-3bc6-4ebc-9774-4b3b56cf3eb9" providerId="ADAL" clId="{6AF9E098-B9EE-4443-96B8-2AADA747888E}" dt="2024-09-11T10:16:00.779" v="581" actId="6264"/>
          <ac:spMkLst>
            <pc:docMk/>
            <pc:sldMk cId="1549660140" sldId="260"/>
            <ac:spMk id="3" creationId="{8F4F1829-D4EE-5544-5342-73533D1D93BB}"/>
          </ac:spMkLst>
        </pc:spChg>
        <pc:spChg chg="add del mod ord">
          <ac:chgData name="Elysia Blake" userId="cacde3ac-3bc6-4ebc-9774-4b3b56cf3eb9" providerId="ADAL" clId="{6AF9E098-B9EE-4443-96B8-2AADA747888E}" dt="2024-09-11T10:14:26.316" v="576" actId="478"/>
          <ac:spMkLst>
            <pc:docMk/>
            <pc:sldMk cId="1549660140" sldId="260"/>
            <ac:spMk id="4" creationId="{B355B998-B4F1-5E65-F285-0765C6878819}"/>
          </ac:spMkLst>
        </pc:spChg>
        <pc:spChg chg="add del mod ord">
          <ac:chgData name="Elysia Blake" userId="cacde3ac-3bc6-4ebc-9774-4b3b56cf3eb9" providerId="ADAL" clId="{6AF9E098-B9EE-4443-96B8-2AADA747888E}" dt="2024-09-11T10:15:22.877" v="580" actId="6264"/>
          <ac:spMkLst>
            <pc:docMk/>
            <pc:sldMk cId="1549660140" sldId="260"/>
            <ac:spMk id="5" creationId="{57A3C672-18C3-178B-6B84-4488E85A4992}"/>
          </ac:spMkLst>
        </pc:spChg>
        <pc:spChg chg="add del mod ord">
          <ac:chgData name="Elysia Blake" userId="cacde3ac-3bc6-4ebc-9774-4b3b56cf3eb9" providerId="ADAL" clId="{6AF9E098-B9EE-4443-96B8-2AADA747888E}" dt="2024-09-11T10:15:22.877" v="580" actId="6264"/>
          <ac:spMkLst>
            <pc:docMk/>
            <pc:sldMk cId="1549660140" sldId="260"/>
            <ac:spMk id="6" creationId="{A4F0BE1E-1D1A-5533-E470-BBA8069BA5C3}"/>
          </ac:spMkLst>
        </pc:spChg>
        <pc:spChg chg="add del mod ord">
          <ac:chgData name="Elysia Blake" userId="cacde3ac-3bc6-4ebc-9774-4b3b56cf3eb9" providerId="ADAL" clId="{6AF9E098-B9EE-4443-96B8-2AADA747888E}" dt="2024-09-11T10:17:40.763" v="600" actId="6264"/>
          <ac:spMkLst>
            <pc:docMk/>
            <pc:sldMk cId="1549660140" sldId="260"/>
            <ac:spMk id="7" creationId="{C2311C4D-AD7C-07BD-4AB6-98977BFFEB64}"/>
          </ac:spMkLst>
        </pc:spChg>
        <pc:spChg chg="add del mod ord">
          <ac:chgData name="Elysia Blake" userId="cacde3ac-3bc6-4ebc-9774-4b3b56cf3eb9" providerId="ADAL" clId="{6AF9E098-B9EE-4443-96B8-2AADA747888E}" dt="2024-09-11T10:17:40.763" v="600" actId="6264"/>
          <ac:spMkLst>
            <pc:docMk/>
            <pc:sldMk cId="1549660140" sldId="260"/>
            <ac:spMk id="8" creationId="{FB3685BD-CBE7-6AF7-9B76-58BB52A0B699}"/>
          </ac:spMkLst>
        </pc:spChg>
        <pc:spChg chg="add mod ord">
          <ac:chgData name="Elysia Blake" userId="cacde3ac-3bc6-4ebc-9774-4b3b56cf3eb9" providerId="ADAL" clId="{6AF9E098-B9EE-4443-96B8-2AADA747888E}" dt="2024-09-11T10:17:40.763" v="600" actId="6264"/>
          <ac:spMkLst>
            <pc:docMk/>
            <pc:sldMk cId="1549660140" sldId="260"/>
            <ac:spMk id="9" creationId="{D6FEC40A-33FF-4B6F-58E3-E6D2B78B5D06}"/>
          </ac:spMkLst>
        </pc:spChg>
        <pc:spChg chg="add mod ord">
          <ac:chgData name="Elysia Blake" userId="cacde3ac-3bc6-4ebc-9774-4b3b56cf3eb9" providerId="ADAL" clId="{6AF9E098-B9EE-4443-96B8-2AADA747888E}" dt="2024-09-11T10:17:40.763" v="600" actId="6264"/>
          <ac:spMkLst>
            <pc:docMk/>
            <pc:sldMk cId="1549660140" sldId="260"/>
            <ac:spMk id="10" creationId="{B2F4ED95-7447-74C3-DB8B-F7EFDD274453}"/>
          </ac:spMkLst>
        </pc:spChg>
        <pc:spChg chg="add mod ord">
          <ac:chgData name="Elysia Blake" userId="cacde3ac-3bc6-4ebc-9774-4b3b56cf3eb9" providerId="ADAL" clId="{6AF9E098-B9EE-4443-96B8-2AADA747888E}" dt="2024-09-11T10:17:40.763" v="600" actId="6264"/>
          <ac:spMkLst>
            <pc:docMk/>
            <pc:sldMk cId="1549660140" sldId="260"/>
            <ac:spMk id="11" creationId="{5E72A0BE-AD1B-77C2-4725-76226BD98791}"/>
          </ac:spMkLst>
        </pc:spChg>
      </pc:sldChg>
      <pc:sldChg chg="addSp delSp modSp new del mod modClrScheme chgLayout">
        <pc:chgData name="Elysia Blake" userId="cacde3ac-3bc6-4ebc-9774-4b3b56cf3eb9" providerId="ADAL" clId="{6AF9E098-B9EE-4443-96B8-2AADA747888E}" dt="2024-09-04T08:30:49.932" v="443" actId="47"/>
        <pc:sldMkLst>
          <pc:docMk/>
          <pc:sldMk cId="2235347420" sldId="260"/>
        </pc:sldMkLst>
        <pc:spChg chg="del mod ord">
          <ac:chgData name="Elysia Blake" userId="cacde3ac-3bc6-4ebc-9774-4b3b56cf3eb9" providerId="ADAL" clId="{6AF9E098-B9EE-4443-96B8-2AADA747888E}" dt="2024-09-04T07:23:46.223" v="30" actId="700"/>
          <ac:spMkLst>
            <pc:docMk/>
            <pc:sldMk cId="2235347420" sldId="260"/>
            <ac:spMk id="2" creationId="{FA858CA3-0F6B-A0BB-9B5B-33AFCCA08C05}"/>
          </ac:spMkLst>
        </pc:spChg>
        <pc:spChg chg="del mod ord">
          <ac:chgData name="Elysia Blake" userId="cacde3ac-3bc6-4ebc-9774-4b3b56cf3eb9" providerId="ADAL" clId="{6AF9E098-B9EE-4443-96B8-2AADA747888E}" dt="2024-09-04T07:23:46.223" v="30" actId="700"/>
          <ac:spMkLst>
            <pc:docMk/>
            <pc:sldMk cId="2235347420" sldId="260"/>
            <ac:spMk id="3" creationId="{FD597B0D-5F09-07DA-24B7-75F33E2D3092}"/>
          </ac:spMkLst>
        </pc:spChg>
        <pc:spChg chg="add mod ord">
          <ac:chgData name="Elysia Blake" userId="cacde3ac-3bc6-4ebc-9774-4b3b56cf3eb9" providerId="ADAL" clId="{6AF9E098-B9EE-4443-96B8-2AADA747888E}" dt="2024-09-04T07:23:46.223" v="30" actId="700"/>
          <ac:spMkLst>
            <pc:docMk/>
            <pc:sldMk cId="2235347420" sldId="260"/>
            <ac:spMk id="4" creationId="{9479C578-8DFF-2C19-C8E8-6D00D66EBA16}"/>
          </ac:spMkLst>
        </pc:spChg>
        <pc:spChg chg="add mod ord">
          <ac:chgData name="Elysia Blake" userId="cacde3ac-3bc6-4ebc-9774-4b3b56cf3eb9" providerId="ADAL" clId="{6AF9E098-B9EE-4443-96B8-2AADA747888E}" dt="2024-09-04T07:23:46.223" v="30" actId="700"/>
          <ac:spMkLst>
            <pc:docMk/>
            <pc:sldMk cId="2235347420" sldId="260"/>
            <ac:spMk id="5" creationId="{6C47EB33-9A29-7327-6BE6-C162F3829CEE}"/>
          </ac:spMkLst>
        </pc:spChg>
        <pc:spChg chg="add mod ord">
          <ac:chgData name="Elysia Blake" userId="cacde3ac-3bc6-4ebc-9774-4b3b56cf3eb9" providerId="ADAL" clId="{6AF9E098-B9EE-4443-96B8-2AADA747888E}" dt="2024-09-04T07:23:46.223" v="30" actId="700"/>
          <ac:spMkLst>
            <pc:docMk/>
            <pc:sldMk cId="2235347420" sldId="260"/>
            <ac:spMk id="6" creationId="{13F6C4C2-BC58-63D3-4D12-E467E81D1E5A}"/>
          </ac:spMkLst>
        </pc:spChg>
        <pc:spChg chg="add mod ord">
          <ac:chgData name="Elysia Blake" userId="cacde3ac-3bc6-4ebc-9774-4b3b56cf3eb9" providerId="ADAL" clId="{6AF9E098-B9EE-4443-96B8-2AADA747888E}" dt="2024-09-04T07:23:46.223" v="30" actId="700"/>
          <ac:spMkLst>
            <pc:docMk/>
            <pc:sldMk cId="2235347420" sldId="260"/>
            <ac:spMk id="7" creationId="{C194CC1A-7654-B6DA-9B05-9908A9221F94}"/>
          </ac:spMkLst>
        </pc:spChg>
        <pc:spChg chg="add mod ord">
          <ac:chgData name="Elysia Blake" userId="cacde3ac-3bc6-4ebc-9774-4b3b56cf3eb9" providerId="ADAL" clId="{6AF9E098-B9EE-4443-96B8-2AADA747888E}" dt="2024-09-04T07:23:46.223" v="30" actId="700"/>
          <ac:spMkLst>
            <pc:docMk/>
            <pc:sldMk cId="2235347420" sldId="260"/>
            <ac:spMk id="8" creationId="{269E557C-5B66-FE69-5133-996E2E82C440}"/>
          </ac:spMkLst>
        </pc:spChg>
      </pc:sldChg>
      <pc:sldChg chg="addSp delSp modSp new mod modClrScheme chgLayout">
        <pc:chgData name="Elysia Blake" userId="cacde3ac-3bc6-4ebc-9774-4b3b56cf3eb9" providerId="ADAL" clId="{6AF9E098-B9EE-4443-96B8-2AADA747888E}" dt="2024-09-11T10:16:04.463" v="582" actId="6264"/>
        <pc:sldMkLst>
          <pc:docMk/>
          <pc:sldMk cId="917976446" sldId="261"/>
        </pc:sldMkLst>
        <pc:spChg chg="add del mod ord">
          <ac:chgData name="Elysia Blake" userId="cacde3ac-3bc6-4ebc-9774-4b3b56cf3eb9" providerId="ADAL" clId="{6AF9E098-B9EE-4443-96B8-2AADA747888E}" dt="2024-09-11T10:15:05.263" v="579" actId="6264"/>
          <ac:spMkLst>
            <pc:docMk/>
            <pc:sldMk cId="917976446" sldId="261"/>
            <ac:spMk id="2" creationId="{03664D91-709F-F53D-71BA-54CF81A48F26}"/>
          </ac:spMkLst>
        </pc:spChg>
        <pc:spChg chg="del mod ord">
          <ac:chgData name="Elysia Blake" userId="cacde3ac-3bc6-4ebc-9774-4b3b56cf3eb9" providerId="ADAL" clId="{6AF9E098-B9EE-4443-96B8-2AADA747888E}" dt="2024-09-04T08:31:24.665" v="448" actId="700"/>
          <ac:spMkLst>
            <pc:docMk/>
            <pc:sldMk cId="917976446" sldId="261"/>
            <ac:spMk id="2" creationId="{C4EE917B-391D-EAA1-5D69-D8A15FAC8494}"/>
          </ac:spMkLst>
        </pc:spChg>
        <pc:spChg chg="del mod ord">
          <ac:chgData name="Elysia Blake" userId="cacde3ac-3bc6-4ebc-9774-4b3b56cf3eb9" providerId="ADAL" clId="{6AF9E098-B9EE-4443-96B8-2AADA747888E}" dt="2024-09-04T08:31:24.665" v="448" actId="700"/>
          <ac:spMkLst>
            <pc:docMk/>
            <pc:sldMk cId="917976446" sldId="261"/>
            <ac:spMk id="3" creationId="{27167C29-88E7-B7EA-3F3C-97B7CFBD528A}"/>
          </ac:spMkLst>
        </pc:spChg>
        <pc:spChg chg="add del mod ord">
          <ac:chgData name="Elysia Blake" userId="cacde3ac-3bc6-4ebc-9774-4b3b56cf3eb9" providerId="ADAL" clId="{6AF9E098-B9EE-4443-96B8-2AADA747888E}" dt="2024-09-11T10:15:05.263" v="579" actId="6264"/>
          <ac:spMkLst>
            <pc:docMk/>
            <pc:sldMk cId="917976446" sldId="261"/>
            <ac:spMk id="3" creationId="{B724DC13-2AF8-24B5-3EEE-FD55494DDE05}"/>
          </ac:spMkLst>
        </pc:spChg>
        <pc:spChg chg="del mod ord">
          <ac:chgData name="Elysia Blake" userId="cacde3ac-3bc6-4ebc-9774-4b3b56cf3eb9" providerId="ADAL" clId="{6AF9E098-B9EE-4443-96B8-2AADA747888E}" dt="2024-09-04T08:31:24.665" v="448" actId="700"/>
          <ac:spMkLst>
            <pc:docMk/>
            <pc:sldMk cId="917976446" sldId="261"/>
            <ac:spMk id="4" creationId="{0577C9C9-B4B9-0855-7D9D-3F308F68F67F}"/>
          </ac:spMkLst>
        </pc:spChg>
        <pc:spChg chg="add del mod ord">
          <ac:chgData name="Elysia Blake" userId="cacde3ac-3bc6-4ebc-9774-4b3b56cf3eb9" providerId="ADAL" clId="{6AF9E098-B9EE-4443-96B8-2AADA747888E}" dt="2024-09-11T10:15:05.263" v="579" actId="6264"/>
          <ac:spMkLst>
            <pc:docMk/>
            <pc:sldMk cId="917976446" sldId="261"/>
            <ac:spMk id="4" creationId="{A1C4F8A3-EBD1-12E1-9218-8442739F1F13}"/>
          </ac:spMkLst>
        </pc:spChg>
        <pc:spChg chg="add del mod ord">
          <ac:chgData name="Elysia Blake" userId="cacde3ac-3bc6-4ebc-9774-4b3b56cf3eb9" providerId="ADAL" clId="{6AF9E098-B9EE-4443-96B8-2AADA747888E}" dt="2024-09-11T10:14:54.192" v="578" actId="6264"/>
          <ac:spMkLst>
            <pc:docMk/>
            <pc:sldMk cId="917976446" sldId="261"/>
            <ac:spMk id="5" creationId="{3C2F8FC5-56F8-F68F-AE43-4DA926670ED8}"/>
          </ac:spMkLst>
        </pc:spChg>
        <pc:spChg chg="add del mod ord">
          <ac:chgData name="Elysia Blake" userId="cacde3ac-3bc6-4ebc-9774-4b3b56cf3eb9" providerId="ADAL" clId="{6AF9E098-B9EE-4443-96B8-2AADA747888E}" dt="2024-09-11T10:14:54.192" v="578" actId="6264"/>
          <ac:spMkLst>
            <pc:docMk/>
            <pc:sldMk cId="917976446" sldId="261"/>
            <ac:spMk id="6" creationId="{09123793-6BBC-0DFD-9BC9-724BFA16DE41}"/>
          </ac:spMkLst>
        </pc:spChg>
        <pc:spChg chg="add del mod ord">
          <ac:chgData name="Elysia Blake" userId="cacde3ac-3bc6-4ebc-9774-4b3b56cf3eb9" providerId="ADAL" clId="{6AF9E098-B9EE-4443-96B8-2AADA747888E}" dt="2024-09-11T10:14:54.192" v="578" actId="6264"/>
          <ac:spMkLst>
            <pc:docMk/>
            <pc:sldMk cId="917976446" sldId="261"/>
            <ac:spMk id="7" creationId="{3DC0A1EC-53C1-8E5C-13F8-8FFA9CAF8D51}"/>
          </ac:spMkLst>
        </pc:spChg>
        <pc:spChg chg="add del mod ord">
          <ac:chgData name="Elysia Blake" userId="cacde3ac-3bc6-4ebc-9774-4b3b56cf3eb9" providerId="ADAL" clId="{6AF9E098-B9EE-4443-96B8-2AADA747888E}" dt="2024-09-11T10:14:54.192" v="578" actId="6264"/>
          <ac:spMkLst>
            <pc:docMk/>
            <pc:sldMk cId="917976446" sldId="261"/>
            <ac:spMk id="8" creationId="{EEF84A4C-B44B-F05D-66A9-F1233C63CB73}"/>
          </ac:spMkLst>
        </pc:spChg>
        <pc:spChg chg="add del mod ord">
          <ac:chgData name="Elysia Blake" userId="cacde3ac-3bc6-4ebc-9774-4b3b56cf3eb9" providerId="ADAL" clId="{6AF9E098-B9EE-4443-96B8-2AADA747888E}" dt="2024-09-11T10:15:05.263" v="579" actId="6264"/>
          <ac:spMkLst>
            <pc:docMk/>
            <pc:sldMk cId="917976446" sldId="261"/>
            <ac:spMk id="9" creationId="{3CB2BB4D-E1CC-733F-1A99-B00F4887BB85}"/>
          </ac:spMkLst>
        </pc:spChg>
        <pc:spChg chg="add del mod ord">
          <ac:chgData name="Elysia Blake" userId="cacde3ac-3bc6-4ebc-9774-4b3b56cf3eb9" providerId="ADAL" clId="{6AF9E098-B9EE-4443-96B8-2AADA747888E}" dt="2024-09-11T10:16:04.463" v="582" actId="6264"/>
          <ac:spMkLst>
            <pc:docMk/>
            <pc:sldMk cId="917976446" sldId="261"/>
            <ac:spMk id="10" creationId="{5784E7AC-6DBF-CF69-293B-56B7791B0927}"/>
          </ac:spMkLst>
        </pc:spChg>
        <pc:spChg chg="add del mod ord">
          <ac:chgData name="Elysia Blake" userId="cacde3ac-3bc6-4ebc-9774-4b3b56cf3eb9" providerId="ADAL" clId="{6AF9E098-B9EE-4443-96B8-2AADA747888E}" dt="2024-09-11T10:16:04.463" v="582" actId="6264"/>
          <ac:spMkLst>
            <pc:docMk/>
            <pc:sldMk cId="917976446" sldId="261"/>
            <ac:spMk id="11" creationId="{E9BE2FF5-077B-CF69-A689-531590CA0C2A}"/>
          </ac:spMkLst>
        </pc:spChg>
        <pc:spChg chg="add del mod ord">
          <ac:chgData name="Elysia Blake" userId="cacde3ac-3bc6-4ebc-9774-4b3b56cf3eb9" providerId="ADAL" clId="{6AF9E098-B9EE-4443-96B8-2AADA747888E}" dt="2024-09-11T10:16:04.463" v="582" actId="6264"/>
          <ac:spMkLst>
            <pc:docMk/>
            <pc:sldMk cId="917976446" sldId="261"/>
            <ac:spMk id="12" creationId="{D2EA9482-B120-EA11-0861-86594324D22C}"/>
          </ac:spMkLst>
        </pc:spChg>
        <pc:spChg chg="add del mod ord">
          <ac:chgData name="Elysia Blake" userId="cacde3ac-3bc6-4ebc-9774-4b3b56cf3eb9" providerId="ADAL" clId="{6AF9E098-B9EE-4443-96B8-2AADA747888E}" dt="2024-09-11T10:16:04.463" v="582" actId="6264"/>
          <ac:spMkLst>
            <pc:docMk/>
            <pc:sldMk cId="917976446" sldId="261"/>
            <ac:spMk id="13" creationId="{17E495EA-1618-3517-A12C-C3465F0885C6}"/>
          </ac:spMkLst>
        </pc:spChg>
        <pc:spChg chg="add mod ord">
          <ac:chgData name="Elysia Blake" userId="cacde3ac-3bc6-4ebc-9774-4b3b56cf3eb9" providerId="ADAL" clId="{6AF9E098-B9EE-4443-96B8-2AADA747888E}" dt="2024-09-11T10:16:04.463" v="582" actId="6264"/>
          <ac:spMkLst>
            <pc:docMk/>
            <pc:sldMk cId="917976446" sldId="261"/>
            <ac:spMk id="14" creationId="{C4ED2E8E-4F82-F250-E44E-1E94ED955CD3}"/>
          </ac:spMkLst>
        </pc:spChg>
        <pc:spChg chg="add mod ord">
          <ac:chgData name="Elysia Blake" userId="cacde3ac-3bc6-4ebc-9774-4b3b56cf3eb9" providerId="ADAL" clId="{6AF9E098-B9EE-4443-96B8-2AADA747888E}" dt="2024-09-11T10:16:04.463" v="582" actId="6264"/>
          <ac:spMkLst>
            <pc:docMk/>
            <pc:sldMk cId="917976446" sldId="261"/>
            <ac:spMk id="15" creationId="{47588BF3-059F-D4FB-D344-7035E177C909}"/>
          </ac:spMkLst>
        </pc:spChg>
        <pc:spChg chg="add mod ord">
          <ac:chgData name="Elysia Blake" userId="cacde3ac-3bc6-4ebc-9774-4b3b56cf3eb9" providerId="ADAL" clId="{6AF9E098-B9EE-4443-96B8-2AADA747888E}" dt="2024-09-11T10:16:04.463" v="582" actId="6264"/>
          <ac:spMkLst>
            <pc:docMk/>
            <pc:sldMk cId="917976446" sldId="261"/>
            <ac:spMk id="16" creationId="{18CD9802-547E-F107-78C8-493024E818F5}"/>
          </ac:spMkLst>
        </pc:spChg>
        <pc:spChg chg="add mod ord">
          <ac:chgData name="Elysia Blake" userId="cacde3ac-3bc6-4ebc-9774-4b3b56cf3eb9" providerId="ADAL" clId="{6AF9E098-B9EE-4443-96B8-2AADA747888E}" dt="2024-09-11T10:16:04.463" v="582" actId="6264"/>
          <ac:spMkLst>
            <pc:docMk/>
            <pc:sldMk cId="917976446" sldId="261"/>
            <ac:spMk id="17" creationId="{108F812B-0344-6988-C2B7-8724C7BF4F62}"/>
          </ac:spMkLst>
        </pc:spChg>
      </pc:sldChg>
      <pc:sldChg chg="new del">
        <pc:chgData name="Elysia Blake" userId="cacde3ac-3bc6-4ebc-9774-4b3b56cf3eb9" providerId="ADAL" clId="{6AF9E098-B9EE-4443-96B8-2AADA747888E}" dt="2024-09-04T08:30:51.980" v="444" actId="47"/>
        <pc:sldMkLst>
          <pc:docMk/>
          <pc:sldMk cId="1471301692" sldId="261"/>
        </pc:sldMkLst>
      </pc:sldChg>
      <pc:sldChg chg="addSp delSp modSp new mod modClrScheme chgLayout">
        <pc:chgData name="Elysia Blake" userId="cacde3ac-3bc6-4ebc-9774-4b3b56cf3eb9" providerId="ADAL" clId="{6AF9E098-B9EE-4443-96B8-2AADA747888E}" dt="2024-09-11T10:14:50.097" v="577" actId="6264"/>
        <pc:sldMkLst>
          <pc:docMk/>
          <pc:sldMk cId="2024980833" sldId="262"/>
        </pc:sldMkLst>
        <pc:spChg chg="add mod ord">
          <ac:chgData name="Elysia Blake" userId="cacde3ac-3bc6-4ebc-9774-4b3b56cf3eb9" providerId="ADAL" clId="{6AF9E098-B9EE-4443-96B8-2AADA747888E}" dt="2024-09-11T10:14:50.097" v="577" actId="6264"/>
          <ac:spMkLst>
            <pc:docMk/>
            <pc:sldMk cId="2024980833" sldId="262"/>
            <ac:spMk id="2" creationId="{481362A8-D4AA-62A5-F44D-C0688E17C764}"/>
          </ac:spMkLst>
        </pc:spChg>
        <pc:spChg chg="del mod ord">
          <ac:chgData name="Elysia Blake" userId="cacde3ac-3bc6-4ebc-9774-4b3b56cf3eb9" providerId="ADAL" clId="{6AF9E098-B9EE-4443-96B8-2AADA747888E}" dt="2024-09-04T08:31:34.653" v="450" actId="700"/>
          <ac:spMkLst>
            <pc:docMk/>
            <pc:sldMk cId="2024980833" sldId="262"/>
            <ac:spMk id="2" creationId="{C7F63CF9-0367-567F-8688-AE2737C7DCAD}"/>
          </ac:spMkLst>
        </pc:spChg>
        <pc:spChg chg="del mod ord">
          <ac:chgData name="Elysia Blake" userId="cacde3ac-3bc6-4ebc-9774-4b3b56cf3eb9" providerId="ADAL" clId="{6AF9E098-B9EE-4443-96B8-2AADA747888E}" dt="2024-09-04T08:31:34.653" v="450" actId="700"/>
          <ac:spMkLst>
            <pc:docMk/>
            <pc:sldMk cId="2024980833" sldId="262"/>
            <ac:spMk id="3" creationId="{30BD941F-8740-4E39-F700-814204E54822}"/>
          </ac:spMkLst>
        </pc:spChg>
        <pc:spChg chg="add mod ord">
          <ac:chgData name="Elysia Blake" userId="cacde3ac-3bc6-4ebc-9774-4b3b56cf3eb9" providerId="ADAL" clId="{6AF9E098-B9EE-4443-96B8-2AADA747888E}" dt="2024-09-11T10:14:50.097" v="577" actId="6264"/>
          <ac:spMkLst>
            <pc:docMk/>
            <pc:sldMk cId="2024980833" sldId="262"/>
            <ac:spMk id="3" creationId="{D47BE07C-BC5F-BE0B-EEC3-0765A29C7762}"/>
          </ac:spMkLst>
        </pc:spChg>
        <pc:spChg chg="del mod ord">
          <ac:chgData name="Elysia Blake" userId="cacde3ac-3bc6-4ebc-9774-4b3b56cf3eb9" providerId="ADAL" clId="{6AF9E098-B9EE-4443-96B8-2AADA747888E}" dt="2024-09-04T08:31:34.653" v="450" actId="700"/>
          <ac:spMkLst>
            <pc:docMk/>
            <pc:sldMk cId="2024980833" sldId="262"/>
            <ac:spMk id="4" creationId="{4A2486AD-2AA1-80B9-E81A-498641C29029}"/>
          </ac:spMkLst>
        </pc:spChg>
        <pc:spChg chg="add mod ord">
          <ac:chgData name="Elysia Blake" userId="cacde3ac-3bc6-4ebc-9774-4b3b56cf3eb9" providerId="ADAL" clId="{6AF9E098-B9EE-4443-96B8-2AADA747888E}" dt="2024-09-11T10:14:50.097" v="577" actId="6264"/>
          <ac:spMkLst>
            <pc:docMk/>
            <pc:sldMk cId="2024980833" sldId="262"/>
            <ac:spMk id="4" creationId="{775ED613-06EE-C34C-B716-A4BDB74A777E}"/>
          </ac:spMkLst>
        </pc:spChg>
        <pc:spChg chg="add mod ord">
          <ac:chgData name="Elysia Blake" userId="cacde3ac-3bc6-4ebc-9774-4b3b56cf3eb9" providerId="ADAL" clId="{6AF9E098-B9EE-4443-96B8-2AADA747888E}" dt="2024-09-11T10:14:50.097" v="577" actId="6264"/>
          <ac:spMkLst>
            <pc:docMk/>
            <pc:sldMk cId="2024980833" sldId="262"/>
            <ac:spMk id="5" creationId="{50F870D4-ED41-0F67-156A-66C43E11678E}"/>
          </ac:spMkLst>
        </pc:spChg>
        <pc:spChg chg="del mod ord">
          <ac:chgData name="Elysia Blake" userId="cacde3ac-3bc6-4ebc-9774-4b3b56cf3eb9" providerId="ADAL" clId="{6AF9E098-B9EE-4443-96B8-2AADA747888E}" dt="2024-09-04T08:31:34.653" v="450" actId="700"/>
          <ac:spMkLst>
            <pc:docMk/>
            <pc:sldMk cId="2024980833" sldId="262"/>
            <ac:spMk id="5" creationId="{D23DC13B-C034-C1EC-4E61-4D9EC30BDEB2}"/>
          </ac:spMkLst>
        </pc:spChg>
        <pc:spChg chg="add del mod ord">
          <ac:chgData name="Elysia Blake" userId="cacde3ac-3bc6-4ebc-9774-4b3b56cf3eb9" providerId="ADAL" clId="{6AF9E098-B9EE-4443-96B8-2AADA747888E}" dt="2024-09-11T10:14:50.097" v="577" actId="6264"/>
          <ac:spMkLst>
            <pc:docMk/>
            <pc:sldMk cId="2024980833" sldId="262"/>
            <ac:spMk id="6" creationId="{25B1C163-75F5-F17C-97E3-74DE4186F347}"/>
          </ac:spMkLst>
        </pc:spChg>
        <pc:spChg chg="add del mod ord">
          <ac:chgData name="Elysia Blake" userId="cacde3ac-3bc6-4ebc-9774-4b3b56cf3eb9" providerId="ADAL" clId="{6AF9E098-B9EE-4443-96B8-2AADA747888E}" dt="2024-09-11T10:14:50.097" v="577" actId="6264"/>
          <ac:spMkLst>
            <pc:docMk/>
            <pc:sldMk cId="2024980833" sldId="262"/>
            <ac:spMk id="7" creationId="{5A55133A-01B1-978E-CADA-670444ECDCA5}"/>
          </ac:spMkLst>
        </pc:spChg>
        <pc:spChg chg="add del mod ord">
          <ac:chgData name="Elysia Blake" userId="cacde3ac-3bc6-4ebc-9774-4b3b56cf3eb9" providerId="ADAL" clId="{6AF9E098-B9EE-4443-96B8-2AADA747888E}" dt="2024-09-11T10:14:50.097" v="577" actId="6264"/>
          <ac:spMkLst>
            <pc:docMk/>
            <pc:sldMk cId="2024980833" sldId="262"/>
            <ac:spMk id="8" creationId="{F054FA6F-F8A3-FF0D-7F34-61E78B215365}"/>
          </ac:spMkLst>
        </pc:spChg>
        <pc:spChg chg="add del mod ord">
          <ac:chgData name="Elysia Blake" userId="cacde3ac-3bc6-4ebc-9774-4b3b56cf3eb9" providerId="ADAL" clId="{6AF9E098-B9EE-4443-96B8-2AADA747888E}" dt="2024-09-11T10:14:50.097" v="577" actId="6264"/>
          <ac:spMkLst>
            <pc:docMk/>
            <pc:sldMk cId="2024980833" sldId="262"/>
            <ac:spMk id="9" creationId="{DC821D23-C739-28C4-AA8C-9D35419E90B9}"/>
          </ac:spMkLst>
        </pc:spChg>
        <pc:spChg chg="add del mod ord">
          <ac:chgData name="Elysia Blake" userId="cacde3ac-3bc6-4ebc-9774-4b3b56cf3eb9" providerId="ADAL" clId="{6AF9E098-B9EE-4443-96B8-2AADA747888E}" dt="2024-09-11T10:14:50.097" v="577" actId="6264"/>
          <ac:spMkLst>
            <pc:docMk/>
            <pc:sldMk cId="2024980833" sldId="262"/>
            <ac:spMk id="10" creationId="{E36402EF-6BE6-14B1-FB73-97695DAE24C6}"/>
          </ac:spMkLst>
        </pc:spChg>
        <pc:spChg chg="add mod ord">
          <ac:chgData name="Elysia Blake" userId="cacde3ac-3bc6-4ebc-9774-4b3b56cf3eb9" providerId="ADAL" clId="{6AF9E098-B9EE-4443-96B8-2AADA747888E}" dt="2024-09-11T10:14:50.097" v="577" actId="6264"/>
          <ac:spMkLst>
            <pc:docMk/>
            <pc:sldMk cId="2024980833" sldId="262"/>
            <ac:spMk id="11" creationId="{B8D6B5A4-6CF8-EE2D-69C6-CBDD4A59B75C}"/>
          </ac:spMkLst>
        </pc:spChg>
      </pc:sldChg>
      <pc:sldChg chg="addSp delSp modSp new del mod modClrScheme chgLayout">
        <pc:chgData name="Elysia Blake" userId="cacde3ac-3bc6-4ebc-9774-4b3b56cf3eb9" providerId="ADAL" clId="{6AF9E098-B9EE-4443-96B8-2AADA747888E}" dt="2024-09-04T08:36:51.890" v="454" actId="47"/>
        <pc:sldMkLst>
          <pc:docMk/>
          <pc:sldMk cId="4231372965" sldId="263"/>
        </pc:sldMkLst>
        <pc:spChg chg="del mod ord">
          <ac:chgData name="Elysia Blake" userId="cacde3ac-3bc6-4ebc-9774-4b3b56cf3eb9" providerId="ADAL" clId="{6AF9E098-B9EE-4443-96B8-2AADA747888E}" dt="2024-09-04T08:31:47.458" v="452" actId="700"/>
          <ac:spMkLst>
            <pc:docMk/>
            <pc:sldMk cId="4231372965" sldId="263"/>
            <ac:spMk id="2" creationId="{5EB56037-A946-CEA1-676F-609A56B15D75}"/>
          </ac:spMkLst>
        </pc:spChg>
        <pc:spChg chg="del mod ord">
          <ac:chgData name="Elysia Blake" userId="cacde3ac-3bc6-4ebc-9774-4b3b56cf3eb9" providerId="ADAL" clId="{6AF9E098-B9EE-4443-96B8-2AADA747888E}" dt="2024-09-04T08:31:47.458" v="452" actId="700"/>
          <ac:spMkLst>
            <pc:docMk/>
            <pc:sldMk cId="4231372965" sldId="263"/>
            <ac:spMk id="3" creationId="{C5D91369-9570-2C27-BA92-266C06840B60}"/>
          </ac:spMkLst>
        </pc:spChg>
        <pc:spChg chg="del mod ord">
          <ac:chgData name="Elysia Blake" userId="cacde3ac-3bc6-4ebc-9774-4b3b56cf3eb9" providerId="ADAL" clId="{6AF9E098-B9EE-4443-96B8-2AADA747888E}" dt="2024-09-04T08:31:47.458" v="452" actId="700"/>
          <ac:spMkLst>
            <pc:docMk/>
            <pc:sldMk cId="4231372965" sldId="263"/>
            <ac:spMk id="4" creationId="{8F1153E6-D6B8-F071-F057-E94C8510E78C}"/>
          </ac:spMkLst>
        </pc:spChg>
        <pc:spChg chg="del mod ord">
          <ac:chgData name="Elysia Blake" userId="cacde3ac-3bc6-4ebc-9774-4b3b56cf3eb9" providerId="ADAL" clId="{6AF9E098-B9EE-4443-96B8-2AADA747888E}" dt="2024-09-04T08:31:47.458" v="452" actId="700"/>
          <ac:spMkLst>
            <pc:docMk/>
            <pc:sldMk cId="4231372965" sldId="263"/>
            <ac:spMk id="5" creationId="{B9A16CFE-5F91-E14F-BB68-B7BAD6AAD0DC}"/>
          </ac:spMkLst>
        </pc:spChg>
        <pc:spChg chg="del mod ord">
          <ac:chgData name="Elysia Blake" userId="cacde3ac-3bc6-4ebc-9774-4b3b56cf3eb9" providerId="ADAL" clId="{6AF9E098-B9EE-4443-96B8-2AADA747888E}" dt="2024-09-04T08:31:47.458" v="452" actId="700"/>
          <ac:spMkLst>
            <pc:docMk/>
            <pc:sldMk cId="4231372965" sldId="263"/>
            <ac:spMk id="6" creationId="{4DC07542-628C-1CF7-C944-CA248F9A5E05}"/>
          </ac:spMkLst>
        </pc:spChg>
        <pc:spChg chg="add mod ord">
          <ac:chgData name="Elysia Blake" userId="cacde3ac-3bc6-4ebc-9774-4b3b56cf3eb9" providerId="ADAL" clId="{6AF9E098-B9EE-4443-96B8-2AADA747888E}" dt="2024-09-04T08:31:47.458" v="452" actId="700"/>
          <ac:spMkLst>
            <pc:docMk/>
            <pc:sldMk cId="4231372965" sldId="263"/>
            <ac:spMk id="7" creationId="{0C623656-2AF6-F9FD-0052-E413FC473508}"/>
          </ac:spMkLst>
        </pc:spChg>
        <pc:spChg chg="add mod ord">
          <ac:chgData name="Elysia Blake" userId="cacde3ac-3bc6-4ebc-9774-4b3b56cf3eb9" providerId="ADAL" clId="{6AF9E098-B9EE-4443-96B8-2AADA747888E}" dt="2024-09-04T08:31:47.458" v="452" actId="700"/>
          <ac:spMkLst>
            <pc:docMk/>
            <pc:sldMk cId="4231372965" sldId="263"/>
            <ac:spMk id="8" creationId="{42DE7072-E484-2502-A2AE-D0C07EE6DCC2}"/>
          </ac:spMkLst>
        </pc:spChg>
        <pc:spChg chg="add mod ord">
          <ac:chgData name="Elysia Blake" userId="cacde3ac-3bc6-4ebc-9774-4b3b56cf3eb9" providerId="ADAL" clId="{6AF9E098-B9EE-4443-96B8-2AADA747888E}" dt="2024-09-04T08:31:47.458" v="452" actId="700"/>
          <ac:spMkLst>
            <pc:docMk/>
            <pc:sldMk cId="4231372965" sldId="263"/>
            <ac:spMk id="9" creationId="{702FAD92-B226-A926-2BE9-8107D525FE90}"/>
          </ac:spMkLst>
        </pc:spChg>
        <pc:spChg chg="add mod ord">
          <ac:chgData name="Elysia Blake" userId="cacde3ac-3bc6-4ebc-9774-4b3b56cf3eb9" providerId="ADAL" clId="{6AF9E098-B9EE-4443-96B8-2AADA747888E}" dt="2024-09-04T08:31:47.458" v="452" actId="700"/>
          <ac:spMkLst>
            <pc:docMk/>
            <pc:sldMk cId="4231372965" sldId="263"/>
            <ac:spMk id="10" creationId="{424F9B43-D19F-F876-8DBF-6B9A41B71C08}"/>
          </ac:spMkLst>
        </pc:spChg>
        <pc:spChg chg="add mod ord">
          <ac:chgData name="Elysia Blake" userId="cacde3ac-3bc6-4ebc-9774-4b3b56cf3eb9" providerId="ADAL" clId="{6AF9E098-B9EE-4443-96B8-2AADA747888E}" dt="2024-09-04T08:31:47.458" v="452" actId="700"/>
          <ac:spMkLst>
            <pc:docMk/>
            <pc:sldMk cId="4231372965" sldId="263"/>
            <ac:spMk id="11" creationId="{0B4E1E2C-FBFE-610F-0414-501418D6B097}"/>
          </ac:spMkLst>
        </pc:spChg>
        <pc:spChg chg="add mod ord">
          <ac:chgData name="Elysia Blake" userId="cacde3ac-3bc6-4ebc-9774-4b3b56cf3eb9" providerId="ADAL" clId="{6AF9E098-B9EE-4443-96B8-2AADA747888E}" dt="2024-09-04T08:31:47.458" v="452" actId="700"/>
          <ac:spMkLst>
            <pc:docMk/>
            <pc:sldMk cId="4231372965" sldId="263"/>
            <ac:spMk id="12" creationId="{F42020C9-35D6-FE18-CD3F-AE5EB6A39AFC}"/>
          </ac:spMkLst>
        </pc:spChg>
      </pc:sldChg>
      <pc:sldMasterChg chg="modSp addSldLayout modSldLayout sldLayoutOrd">
        <pc:chgData name="Elysia Blake" userId="cacde3ac-3bc6-4ebc-9774-4b3b56cf3eb9" providerId="ADAL" clId="{6AF9E098-B9EE-4443-96B8-2AADA747888E}" dt="2024-09-04T08:19:46.415" v="275" actId="14100"/>
        <pc:sldMasterMkLst>
          <pc:docMk/>
          <pc:sldMasterMk cId="3269497431" sldId="2147483672"/>
        </pc:sldMasterMkLst>
        <pc:sldLayoutChg chg="addSp modSp mod">
          <pc:chgData name="Elysia Blake" userId="cacde3ac-3bc6-4ebc-9774-4b3b56cf3eb9" providerId="ADAL" clId="{6AF9E098-B9EE-4443-96B8-2AADA747888E}" dt="2024-09-04T08:05:58.957" v="177" actId="14100"/>
          <pc:sldLayoutMkLst>
            <pc:docMk/>
            <pc:sldMasterMk cId="3269497431" sldId="2147483672"/>
            <pc:sldLayoutMk cId="990540384" sldId="2147483675"/>
          </pc:sldLayoutMkLst>
          <pc:spChg chg="add mod">
            <ac:chgData name="Elysia Blake" userId="cacde3ac-3bc6-4ebc-9774-4b3b56cf3eb9" providerId="ADAL" clId="{6AF9E098-B9EE-4443-96B8-2AADA747888E}" dt="2024-09-04T08:02:29.636" v="36"/>
            <ac:spMkLst>
              <pc:docMk/>
              <pc:sldMasterMk cId="3269497431" sldId="2147483672"/>
              <pc:sldLayoutMk cId="990540384" sldId="2147483675"/>
              <ac:spMk id="2" creationId="{350F9BFD-17C3-0920-0749-7774E1FB17C3}"/>
            </ac:spMkLst>
          </pc:spChg>
          <pc:spChg chg="mod">
            <ac:chgData name="Elysia Blake" userId="cacde3ac-3bc6-4ebc-9774-4b3b56cf3eb9" providerId="ADAL" clId="{6AF9E098-B9EE-4443-96B8-2AADA747888E}" dt="2024-09-04T07:59:51.549" v="34" actId="1035"/>
            <ac:spMkLst>
              <pc:docMk/>
              <pc:sldMasterMk cId="3269497431" sldId="2147483672"/>
              <pc:sldLayoutMk cId="990540384" sldId="2147483675"/>
              <ac:spMk id="8" creationId="{770FAC31-D086-D61D-0D1E-14FB4AA231DE}"/>
            </ac:spMkLst>
          </pc:spChg>
          <pc:spChg chg="mod">
            <ac:chgData name="Elysia Blake" userId="cacde3ac-3bc6-4ebc-9774-4b3b56cf3eb9" providerId="ADAL" clId="{6AF9E098-B9EE-4443-96B8-2AADA747888E}" dt="2024-09-04T08:05:58.957" v="177" actId="14100"/>
            <ac:spMkLst>
              <pc:docMk/>
              <pc:sldMasterMk cId="3269497431" sldId="2147483672"/>
              <pc:sldLayoutMk cId="990540384" sldId="2147483675"/>
              <ac:spMk id="9" creationId="{739889C1-BD5D-BD7A-46A6-56DAE66A1050}"/>
            </ac:spMkLst>
          </pc:spChg>
        </pc:sldLayoutChg>
        <pc:sldLayoutChg chg="modSp mod">
          <pc:chgData name="Elysia Blake" userId="cacde3ac-3bc6-4ebc-9774-4b3b56cf3eb9" providerId="ADAL" clId="{6AF9E098-B9EE-4443-96B8-2AADA747888E}" dt="2024-09-04T08:10:53.205" v="231" actId="242"/>
          <pc:sldLayoutMkLst>
            <pc:docMk/>
            <pc:sldMasterMk cId="3269497431" sldId="2147483672"/>
            <pc:sldLayoutMk cId="3341622742" sldId="2147483676"/>
          </pc:sldLayoutMkLst>
          <pc:spChg chg="mod">
            <ac:chgData name="Elysia Blake" userId="cacde3ac-3bc6-4ebc-9774-4b3b56cf3eb9" providerId="ADAL" clId="{6AF9E098-B9EE-4443-96B8-2AADA747888E}" dt="2024-09-04T08:10:53.205" v="231" actId="242"/>
            <ac:spMkLst>
              <pc:docMk/>
              <pc:sldMasterMk cId="3269497431" sldId="2147483672"/>
              <pc:sldLayoutMk cId="3341622742" sldId="2147483676"/>
              <ac:spMk id="4" creationId="{0CA9B2FA-96B4-DF43-B825-94B72E146D32}"/>
            </ac:spMkLst>
          </pc:spChg>
          <pc:spChg chg="mod">
            <ac:chgData name="Elysia Blake" userId="cacde3ac-3bc6-4ebc-9774-4b3b56cf3eb9" providerId="ADAL" clId="{6AF9E098-B9EE-4443-96B8-2AADA747888E}" dt="2024-09-04T08:03:36.014" v="41" actId="1036"/>
            <ac:spMkLst>
              <pc:docMk/>
              <pc:sldMasterMk cId="3269497431" sldId="2147483672"/>
              <pc:sldLayoutMk cId="3341622742" sldId="2147483676"/>
              <ac:spMk id="8" creationId="{770FAC31-D086-D61D-0D1E-14FB4AA231DE}"/>
            </ac:spMkLst>
          </pc:spChg>
          <pc:spChg chg="mod">
            <ac:chgData name="Elysia Blake" userId="cacde3ac-3bc6-4ebc-9774-4b3b56cf3eb9" providerId="ADAL" clId="{6AF9E098-B9EE-4443-96B8-2AADA747888E}" dt="2024-09-04T08:04:53.776" v="169" actId="14100"/>
            <ac:spMkLst>
              <pc:docMk/>
              <pc:sldMasterMk cId="3269497431" sldId="2147483672"/>
              <pc:sldLayoutMk cId="3341622742" sldId="2147483676"/>
              <ac:spMk id="9" creationId="{739889C1-BD5D-BD7A-46A6-56DAE66A1050}"/>
            </ac:spMkLst>
          </pc:spChg>
        </pc:sldLayoutChg>
        <pc:sldLayoutChg chg="modSp mod">
          <pc:chgData name="Elysia Blake" userId="cacde3ac-3bc6-4ebc-9774-4b3b56cf3eb9" providerId="ADAL" clId="{6AF9E098-B9EE-4443-96B8-2AADA747888E}" dt="2024-09-04T08:11:29.613" v="234" actId="14100"/>
          <pc:sldLayoutMkLst>
            <pc:docMk/>
            <pc:sldMasterMk cId="3269497431" sldId="2147483672"/>
            <pc:sldLayoutMk cId="2160345054" sldId="2147483677"/>
          </pc:sldLayoutMkLst>
          <pc:spChg chg="mod">
            <ac:chgData name="Elysia Blake" userId="cacde3ac-3bc6-4ebc-9774-4b3b56cf3eb9" providerId="ADAL" clId="{6AF9E098-B9EE-4443-96B8-2AADA747888E}" dt="2024-09-04T08:11:29.613" v="234" actId="14100"/>
            <ac:spMkLst>
              <pc:docMk/>
              <pc:sldMasterMk cId="3269497431" sldId="2147483672"/>
              <pc:sldLayoutMk cId="2160345054" sldId="2147483677"/>
              <ac:spMk id="4" creationId="{0CA9B2FA-96B4-DF43-B825-94B72E146D32}"/>
            </ac:spMkLst>
          </pc:spChg>
          <pc:spChg chg="mod">
            <ac:chgData name="Elysia Blake" userId="cacde3ac-3bc6-4ebc-9774-4b3b56cf3eb9" providerId="ADAL" clId="{6AF9E098-B9EE-4443-96B8-2AADA747888E}" dt="2024-09-04T08:07:04.242" v="183" actId="1036"/>
            <ac:spMkLst>
              <pc:docMk/>
              <pc:sldMasterMk cId="3269497431" sldId="2147483672"/>
              <pc:sldLayoutMk cId="2160345054" sldId="2147483677"/>
              <ac:spMk id="9" creationId="{739889C1-BD5D-BD7A-46A6-56DAE66A1050}"/>
            </ac:spMkLst>
          </pc:spChg>
        </pc:sldLayoutChg>
        <pc:sldLayoutChg chg="addSp delSp modSp add mod ord modTransition">
          <pc:chgData name="Elysia Blake" userId="cacde3ac-3bc6-4ebc-9774-4b3b56cf3eb9" providerId="ADAL" clId="{6AF9E098-B9EE-4443-96B8-2AADA747888E}" dt="2024-09-04T08:19:46.415" v="275" actId="14100"/>
          <pc:sldLayoutMkLst>
            <pc:docMk/>
            <pc:sldMasterMk cId="3269497431" sldId="2147483672"/>
            <pc:sldLayoutMk cId="446421361" sldId="2147483678"/>
          </pc:sldLayoutMkLst>
          <pc:spChg chg="add del mod">
            <ac:chgData name="Elysia Blake" userId="cacde3ac-3bc6-4ebc-9774-4b3b56cf3eb9" providerId="ADAL" clId="{6AF9E098-B9EE-4443-96B8-2AADA747888E}" dt="2024-09-04T08:19:35.412" v="272" actId="478"/>
            <ac:spMkLst>
              <pc:docMk/>
              <pc:sldMasterMk cId="3269497431" sldId="2147483672"/>
              <pc:sldLayoutMk cId="446421361" sldId="2147483678"/>
              <ac:spMk id="2" creationId="{C9CA55C7-723B-086C-333F-AF199469188D}"/>
            </ac:spMkLst>
          </pc:spChg>
          <pc:spChg chg="add del mod">
            <ac:chgData name="Elysia Blake" userId="cacde3ac-3bc6-4ebc-9774-4b3b56cf3eb9" providerId="ADAL" clId="{6AF9E098-B9EE-4443-96B8-2AADA747888E}" dt="2024-09-04T08:19:35.412" v="272" actId="478"/>
            <ac:spMkLst>
              <pc:docMk/>
              <pc:sldMasterMk cId="3269497431" sldId="2147483672"/>
              <pc:sldLayoutMk cId="446421361" sldId="2147483678"/>
              <ac:spMk id="3" creationId="{384A2291-7F00-2961-72CD-7A5D43C53168}"/>
            </ac:spMkLst>
          </pc:spChg>
          <pc:spChg chg="del mod">
            <ac:chgData name="Elysia Blake" userId="cacde3ac-3bc6-4ebc-9774-4b3b56cf3eb9" providerId="ADAL" clId="{6AF9E098-B9EE-4443-96B8-2AADA747888E}" dt="2024-09-04T08:19:35.412" v="272" actId="478"/>
            <ac:spMkLst>
              <pc:docMk/>
              <pc:sldMasterMk cId="3269497431" sldId="2147483672"/>
              <pc:sldLayoutMk cId="446421361" sldId="2147483678"/>
              <ac:spMk id="4" creationId="{0CA9B2FA-96B4-DF43-B825-94B72E146D32}"/>
            </ac:spMkLst>
          </pc:spChg>
          <pc:spChg chg="add del mod">
            <ac:chgData name="Elysia Blake" userId="cacde3ac-3bc6-4ebc-9774-4b3b56cf3eb9" providerId="ADAL" clId="{6AF9E098-B9EE-4443-96B8-2AADA747888E}" dt="2024-09-04T08:19:35.412" v="272" actId="478"/>
            <ac:spMkLst>
              <pc:docMk/>
              <pc:sldMasterMk cId="3269497431" sldId="2147483672"/>
              <pc:sldLayoutMk cId="446421361" sldId="2147483678"/>
              <ac:spMk id="5" creationId="{E9B2B4A2-7D32-99BB-7572-48322F4DF4F6}"/>
            </ac:spMkLst>
          </pc:spChg>
          <pc:spChg chg="add mod">
            <ac:chgData name="Elysia Blake" userId="cacde3ac-3bc6-4ebc-9774-4b3b56cf3eb9" providerId="ADAL" clId="{6AF9E098-B9EE-4443-96B8-2AADA747888E}" dt="2024-09-04T08:19:36.139" v="273"/>
            <ac:spMkLst>
              <pc:docMk/>
              <pc:sldMasterMk cId="3269497431" sldId="2147483672"/>
              <pc:sldLayoutMk cId="446421361" sldId="2147483678"/>
              <ac:spMk id="6" creationId="{89001DE7-806E-54E9-E1A0-C8D20BC196F1}"/>
            </ac:spMkLst>
          </pc:spChg>
          <pc:spChg chg="add mod">
            <ac:chgData name="Elysia Blake" userId="cacde3ac-3bc6-4ebc-9774-4b3b56cf3eb9" providerId="ADAL" clId="{6AF9E098-B9EE-4443-96B8-2AADA747888E}" dt="2024-09-04T08:19:36.139" v="273"/>
            <ac:spMkLst>
              <pc:docMk/>
              <pc:sldMasterMk cId="3269497431" sldId="2147483672"/>
              <pc:sldLayoutMk cId="446421361" sldId="2147483678"/>
              <ac:spMk id="7" creationId="{69343CA9-EDDC-E5DB-DFA3-B1D2E8D8A81C}"/>
            </ac:spMkLst>
          </pc:spChg>
          <pc:spChg chg="del">
            <ac:chgData name="Elysia Blake" userId="cacde3ac-3bc6-4ebc-9774-4b3b56cf3eb9" providerId="ADAL" clId="{6AF9E098-B9EE-4443-96B8-2AADA747888E}" dt="2024-09-04T07:22:41.632" v="22" actId="478"/>
            <ac:spMkLst>
              <pc:docMk/>
              <pc:sldMasterMk cId="3269497431" sldId="2147483672"/>
              <pc:sldLayoutMk cId="446421361" sldId="2147483678"/>
              <ac:spMk id="8" creationId="{770FAC31-D086-D61D-0D1E-14FB4AA231DE}"/>
            </ac:spMkLst>
          </pc:spChg>
          <pc:spChg chg="mod">
            <ac:chgData name="Elysia Blake" userId="cacde3ac-3bc6-4ebc-9774-4b3b56cf3eb9" providerId="ADAL" clId="{6AF9E098-B9EE-4443-96B8-2AADA747888E}" dt="2024-09-04T08:08:31.536" v="216" actId="14100"/>
            <ac:spMkLst>
              <pc:docMk/>
              <pc:sldMasterMk cId="3269497431" sldId="2147483672"/>
              <pc:sldLayoutMk cId="446421361" sldId="2147483678"/>
              <ac:spMk id="9" creationId="{739889C1-BD5D-BD7A-46A6-56DAE66A1050}"/>
            </ac:spMkLst>
          </pc:spChg>
          <pc:spChg chg="add mod">
            <ac:chgData name="Elysia Blake" userId="cacde3ac-3bc6-4ebc-9774-4b3b56cf3eb9" providerId="ADAL" clId="{6AF9E098-B9EE-4443-96B8-2AADA747888E}" dt="2024-09-04T08:19:36.139" v="273"/>
            <ac:spMkLst>
              <pc:docMk/>
              <pc:sldMasterMk cId="3269497431" sldId="2147483672"/>
              <pc:sldLayoutMk cId="446421361" sldId="2147483678"/>
              <ac:spMk id="10" creationId="{E00661A0-BD6F-42E4-4580-04C817666884}"/>
            </ac:spMkLst>
          </pc:spChg>
          <pc:spChg chg="add mod">
            <ac:chgData name="Elysia Blake" userId="cacde3ac-3bc6-4ebc-9774-4b3b56cf3eb9" providerId="ADAL" clId="{6AF9E098-B9EE-4443-96B8-2AADA747888E}" dt="2024-09-04T08:19:46.415" v="275" actId="14100"/>
            <ac:spMkLst>
              <pc:docMk/>
              <pc:sldMasterMk cId="3269497431" sldId="2147483672"/>
              <pc:sldLayoutMk cId="446421361" sldId="2147483678"/>
              <ac:spMk id="11" creationId="{1B300C7F-6E7F-9D73-4891-E6AC5AF249A7}"/>
            </ac:spMkLst>
          </pc:spChg>
          <pc:spChg chg="add del mod">
            <ac:chgData name="Elysia Blake" userId="cacde3ac-3bc6-4ebc-9774-4b3b56cf3eb9" providerId="ADAL" clId="{6AF9E098-B9EE-4443-96B8-2AADA747888E}" dt="2024-09-04T08:19:41.351" v="274" actId="478"/>
            <ac:spMkLst>
              <pc:docMk/>
              <pc:sldMasterMk cId="3269497431" sldId="2147483672"/>
              <pc:sldLayoutMk cId="446421361" sldId="2147483678"/>
              <ac:spMk id="12" creationId="{349CBE33-458E-2E16-38B8-233D5715B4D2}"/>
            </ac:spMkLst>
          </pc:spChg>
        </pc:sldLayoutChg>
        <pc:sldLayoutChg chg="modSp add mod modTransition">
          <pc:chgData name="Elysia Blake" userId="cacde3ac-3bc6-4ebc-9774-4b3b56cf3eb9" providerId="ADAL" clId="{6AF9E098-B9EE-4443-96B8-2AADA747888E}" dt="2024-09-04T08:11:04.170" v="232" actId="242"/>
          <pc:sldLayoutMkLst>
            <pc:docMk/>
            <pc:sldMasterMk cId="3269497431" sldId="2147483672"/>
            <pc:sldLayoutMk cId="3950550981" sldId="2147483679"/>
          </pc:sldLayoutMkLst>
          <pc:spChg chg="mod">
            <ac:chgData name="Elysia Blake" userId="cacde3ac-3bc6-4ebc-9774-4b3b56cf3eb9" providerId="ADAL" clId="{6AF9E098-B9EE-4443-96B8-2AADA747888E}" dt="2024-09-04T08:11:04.170" v="232" actId="242"/>
            <ac:spMkLst>
              <pc:docMk/>
              <pc:sldMasterMk cId="3269497431" sldId="2147483672"/>
              <pc:sldLayoutMk cId="3950550981" sldId="2147483679"/>
              <ac:spMk id="4" creationId="{0CA9B2FA-96B4-DF43-B825-94B72E146D32}"/>
            </ac:spMkLst>
          </pc:spChg>
          <pc:spChg chg="mod">
            <ac:chgData name="Elysia Blake" userId="cacde3ac-3bc6-4ebc-9774-4b3b56cf3eb9" providerId="ADAL" clId="{6AF9E098-B9EE-4443-96B8-2AADA747888E}" dt="2024-09-04T08:05:37.998" v="172" actId="14100"/>
            <ac:spMkLst>
              <pc:docMk/>
              <pc:sldMasterMk cId="3269497431" sldId="2147483672"/>
              <pc:sldLayoutMk cId="3950550981" sldId="2147483679"/>
              <ac:spMk id="8" creationId="{770FAC31-D086-D61D-0D1E-14FB4AA231DE}"/>
            </ac:spMkLst>
          </pc:spChg>
        </pc:sldLayoutChg>
        <pc:sldLayoutChg chg="addSp modSp add mod modTransition">
          <pc:chgData name="Elysia Blake" userId="cacde3ac-3bc6-4ebc-9774-4b3b56cf3eb9" providerId="ADAL" clId="{6AF9E098-B9EE-4443-96B8-2AADA747888E}" dt="2024-09-04T08:13:44.697" v="256" actId="1036"/>
          <pc:sldLayoutMkLst>
            <pc:docMk/>
            <pc:sldMasterMk cId="3269497431" sldId="2147483672"/>
            <pc:sldLayoutMk cId="1819461250" sldId="2147483680"/>
          </pc:sldLayoutMkLst>
          <pc:spChg chg="add mod">
            <ac:chgData name="Elysia Blake" userId="cacde3ac-3bc6-4ebc-9774-4b3b56cf3eb9" providerId="ADAL" clId="{6AF9E098-B9EE-4443-96B8-2AADA747888E}" dt="2024-09-04T08:13:44.697" v="256" actId="1036"/>
            <ac:spMkLst>
              <pc:docMk/>
              <pc:sldMasterMk cId="3269497431" sldId="2147483672"/>
              <pc:sldLayoutMk cId="1819461250" sldId="2147483680"/>
              <ac:spMk id="2" creationId="{8CD9E9F7-3411-47A6-70DD-84AE1AA271AD}"/>
            </ac:spMkLst>
          </pc:spChg>
          <pc:spChg chg="mod">
            <ac:chgData name="Elysia Blake" userId="cacde3ac-3bc6-4ebc-9774-4b3b56cf3eb9" providerId="ADAL" clId="{6AF9E098-B9EE-4443-96B8-2AADA747888E}" dt="2024-09-04T08:12:30.520" v="241" actId="20577"/>
            <ac:spMkLst>
              <pc:docMk/>
              <pc:sldMasterMk cId="3269497431" sldId="2147483672"/>
              <pc:sldLayoutMk cId="1819461250" sldId="2147483680"/>
              <ac:spMk id="4" creationId="{0CA9B2FA-96B4-DF43-B825-94B72E146D32}"/>
            </ac:spMkLst>
          </pc:spChg>
          <pc:spChg chg="mod">
            <ac:chgData name="Elysia Blake" userId="cacde3ac-3bc6-4ebc-9774-4b3b56cf3eb9" providerId="ADAL" clId="{6AF9E098-B9EE-4443-96B8-2AADA747888E}" dt="2024-09-04T08:13:44.697" v="256" actId="1036"/>
            <ac:spMkLst>
              <pc:docMk/>
              <pc:sldMasterMk cId="3269497431" sldId="2147483672"/>
              <pc:sldLayoutMk cId="1819461250" sldId="2147483680"/>
              <ac:spMk id="8" creationId="{770FAC31-D086-D61D-0D1E-14FB4AA231DE}"/>
            </ac:spMkLst>
          </pc:spChg>
        </pc:sldLayoutChg>
        <pc:sldLayoutChg chg="addSp delSp modSp add mod modTransition">
          <pc:chgData name="Elysia Blake" userId="cacde3ac-3bc6-4ebc-9774-4b3b56cf3eb9" providerId="ADAL" clId="{6AF9E098-B9EE-4443-96B8-2AADA747888E}" dt="2024-09-04T08:19:22.801" v="271" actId="1076"/>
          <pc:sldLayoutMkLst>
            <pc:docMk/>
            <pc:sldMasterMk cId="7992024" sldId="2147483682"/>
            <pc:sldLayoutMk cId="1228509835" sldId="2147483681"/>
          </pc:sldLayoutMkLst>
          <pc:spChg chg="del">
            <ac:chgData name="Elysia Blake" userId="cacde3ac-3bc6-4ebc-9774-4b3b56cf3eb9" providerId="ADAL" clId="{6AF9E098-B9EE-4443-96B8-2AADA747888E}" dt="2024-09-04T08:16:11.195" v="259" actId="478"/>
            <ac:spMkLst>
              <pc:docMk/>
              <pc:sldMasterMk cId="7992024" sldId="2147483682"/>
              <pc:sldLayoutMk cId="1228509835" sldId="2147483681"/>
              <ac:spMk id="2" creationId="{C9CA55C7-723B-086C-333F-AF199469188D}"/>
            </ac:spMkLst>
          </pc:spChg>
          <pc:spChg chg="mod">
            <ac:chgData name="Elysia Blake" userId="cacde3ac-3bc6-4ebc-9774-4b3b56cf3eb9" providerId="ADAL" clId="{6AF9E098-B9EE-4443-96B8-2AADA747888E}" dt="2024-09-04T08:18:50.658" v="268" actId="1035"/>
            <ac:spMkLst>
              <pc:docMk/>
              <pc:sldMasterMk cId="7992024" sldId="2147483682"/>
              <pc:sldLayoutMk cId="1228509835" sldId="2147483681"/>
              <ac:spMk id="3" creationId="{384A2291-7F00-2961-72CD-7A5D43C53168}"/>
            </ac:spMkLst>
          </pc:spChg>
          <pc:spChg chg="mod">
            <ac:chgData name="Elysia Blake" userId="cacde3ac-3bc6-4ebc-9774-4b3b56cf3eb9" providerId="ADAL" clId="{6AF9E098-B9EE-4443-96B8-2AADA747888E}" dt="2024-09-04T08:19:22.801" v="271" actId="1076"/>
            <ac:spMkLst>
              <pc:docMk/>
              <pc:sldMasterMk cId="7992024" sldId="2147483682"/>
              <pc:sldLayoutMk cId="1228509835" sldId="2147483681"/>
              <ac:spMk id="4" creationId="{0CA9B2FA-96B4-DF43-B825-94B72E146D32}"/>
            </ac:spMkLst>
          </pc:spChg>
          <pc:spChg chg="mod">
            <ac:chgData name="Elysia Blake" userId="cacde3ac-3bc6-4ebc-9774-4b3b56cf3eb9" providerId="ADAL" clId="{6AF9E098-B9EE-4443-96B8-2AADA747888E}" dt="2024-09-04T08:18:50.658" v="268" actId="1035"/>
            <ac:spMkLst>
              <pc:docMk/>
              <pc:sldMasterMk cId="7992024" sldId="2147483682"/>
              <pc:sldLayoutMk cId="1228509835" sldId="2147483681"/>
              <ac:spMk id="5" creationId="{E9B2B4A2-7D32-99BB-7572-48322F4DF4F6}"/>
            </ac:spMkLst>
          </pc:spChg>
          <pc:spChg chg="add mod">
            <ac:chgData name="Elysia Blake" userId="cacde3ac-3bc6-4ebc-9774-4b3b56cf3eb9" providerId="ADAL" clId="{6AF9E098-B9EE-4443-96B8-2AADA747888E}" dt="2024-09-04T08:18:15.342" v="263" actId="554"/>
            <ac:spMkLst>
              <pc:docMk/>
              <pc:sldMasterMk cId="7992024" sldId="2147483682"/>
              <pc:sldLayoutMk cId="1228509835" sldId="2147483681"/>
              <ac:spMk id="6" creationId="{9AECE147-74FE-8B29-6089-49C18B069033}"/>
            </ac:spMkLst>
          </pc:spChg>
          <pc:spChg chg="add mod">
            <ac:chgData name="Elysia Blake" userId="cacde3ac-3bc6-4ebc-9774-4b3b56cf3eb9" providerId="ADAL" clId="{6AF9E098-B9EE-4443-96B8-2AADA747888E}" dt="2024-09-04T08:18:15.342" v="263" actId="554"/>
            <ac:spMkLst>
              <pc:docMk/>
              <pc:sldMasterMk cId="7992024" sldId="2147483682"/>
              <pc:sldLayoutMk cId="1228509835" sldId="2147483681"/>
              <ac:spMk id="7" creationId="{6B308869-0EC1-119B-E2DB-71167CB4E69C}"/>
            </ac:spMkLst>
          </pc:spChg>
        </pc:sldLayoutChg>
      </pc:sldMasterChg>
      <pc:sldMasterChg chg="modSldLayout">
        <pc:chgData name="Elysia Blake" userId="cacde3ac-3bc6-4ebc-9774-4b3b56cf3eb9" providerId="ADAL" clId="{6AF9E098-B9EE-4443-96B8-2AADA747888E}" dt="2024-09-11T10:17:17.338" v="598"/>
        <pc:sldMasterMkLst>
          <pc:docMk/>
          <pc:sldMasterMk cId="7992024" sldId="2147483682"/>
        </pc:sldMasterMkLst>
        <pc:sldLayoutChg chg="addSp delSp modSp mod">
          <pc:chgData name="Elysia Blake" userId="cacde3ac-3bc6-4ebc-9774-4b3b56cf3eb9" providerId="ADAL" clId="{6AF9E098-B9EE-4443-96B8-2AADA747888E}" dt="2024-09-11T10:03:58.673" v="575" actId="478"/>
          <pc:sldLayoutMkLst>
            <pc:docMk/>
            <pc:sldMasterMk cId="7992024" sldId="2147483682"/>
            <pc:sldLayoutMk cId="2928745185" sldId="2147483695"/>
          </pc:sldLayoutMkLst>
          <pc:spChg chg="add del mod ord">
            <ac:chgData name="Elysia Blake" userId="cacde3ac-3bc6-4ebc-9774-4b3b56cf3eb9" providerId="ADAL" clId="{6AF9E098-B9EE-4443-96B8-2AADA747888E}" dt="2024-09-11T10:03:58.673" v="575" actId="478"/>
            <ac:spMkLst>
              <pc:docMk/>
              <pc:sldMasterMk cId="7992024" sldId="2147483682"/>
              <pc:sldLayoutMk cId="2928745185" sldId="2147483695"/>
              <ac:spMk id="2" creationId="{CF4CA401-FDA1-AC72-329F-41887A00BDCC}"/>
            </ac:spMkLst>
          </pc:spChg>
          <pc:spChg chg="mod">
            <ac:chgData name="Elysia Blake" userId="cacde3ac-3bc6-4ebc-9774-4b3b56cf3eb9" providerId="ADAL" clId="{6AF9E098-B9EE-4443-96B8-2AADA747888E}" dt="2024-09-11T10:03:56.519" v="574" actId="20577"/>
            <ac:spMkLst>
              <pc:docMk/>
              <pc:sldMasterMk cId="7992024" sldId="2147483682"/>
              <pc:sldLayoutMk cId="2928745185" sldId="2147483695"/>
              <ac:spMk id="4" creationId="{0CA9B2FA-96B4-DF43-B825-94B72E146D32}"/>
            </ac:spMkLst>
          </pc:spChg>
          <pc:spChg chg="mod">
            <ac:chgData name="Elysia Blake" userId="cacde3ac-3bc6-4ebc-9774-4b3b56cf3eb9" providerId="ADAL" clId="{6AF9E098-B9EE-4443-96B8-2AADA747888E}" dt="2024-09-11T09:56:07.344" v="499" actId="1076"/>
            <ac:spMkLst>
              <pc:docMk/>
              <pc:sldMasterMk cId="7992024" sldId="2147483682"/>
              <pc:sldLayoutMk cId="2928745185" sldId="2147483695"/>
              <ac:spMk id="8" creationId="{770FAC31-D086-D61D-0D1E-14FB4AA231DE}"/>
            </ac:spMkLst>
          </pc:spChg>
          <pc:spChg chg="mod">
            <ac:chgData name="Elysia Blake" userId="cacde3ac-3bc6-4ebc-9774-4b3b56cf3eb9" providerId="ADAL" clId="{6AF9E098-B9EE-4443-96B8-2AADA747888E}" dt="2024-09-11T09:56:18.598" v="501" actId="1076"/>
            <ac:spMkLst>
              <pc:docMk/>
              <pc:sldMasterMk cId="7992024" sldId="2147483682"/>
              <pc:sldLayoutMk cId="2928745185" sldId="2147483695"/>
              <ac:spMk id="9" creationId="{739889C1-BD5D-BD7A-46A6-56DAE66A1050}"/>
            </ac:spMkLst>
          </pc:spChg>
        </pc:sldLayoutChg>
        <pc:sldLayoutChg chg="addSp delSp modSp mod">
          <pc:chgData name="Elysia Blake" userId="cacde3ac-3bc6-4ebc-9774-4b3b56cf3eb9" providerId="ADAL" clId="{6AF9E098-B9EE-4443-96B8-2AADA747888E}" dt="2024-09-11T10:03:34.260" v="566" actId="20577"/>
          <pc:sldLayoutMkLst>
            <pc:docMk/>
            <pc:sldMasterMk cId="7992024" sldId="2147483682"/>
            <pc:sldLayoutMk cId="1359936412" sldId="2147483696"/>
          </pc:sldLayoutMkLst>
          <pc:spChg chg="add del mod ord">
            <ac:chgData name="Elysia Blake" userId="cacde3ac-3bc6-4ebc-9774-4b3b56cf3eb9" providerId="ADAL" clId="{6AF9E098-B9EE-4443-96B8-2AADA747888E}" dt="2024-09-11T10:03:26.965" v="564" actId="478"/>
            <ac:spMkLst>
              <pc:docMk/>
              <pc:sldMasterMk cId="7992024" sldId="2147483682"/>
              <pc:sldLayoutMk cId="1359936412" sldId="2147483696"/>
              <ac:spMk id="2" creationId="{C58BD095-1F5E-704C-F35C-4D35F1960F76}"/>
            </ac:spMkLst>
          </pc:spChg>
          <pc:spChg chg="mod">
            <ac:chgData name="Elysia Blake" userId="cacde3ac-3bc6-4ebc-9774-4b3b56cf3eb9" providerId="ADAL" clId="{6AF9E098-B9EE-4443-96B8-2AADA747888E}" dt="2024-09-11T10:03:34.260" v="566" actId="20577"/>
            <ac:spMkLst>
              <pc:docMk/>
              <pc:sldMasterMk cId="7992024" sldId="2147483682"/>
              <pc:sldLayoutMk cId="1359936412" sldId="2147483696"/>
              <ac:spMk id="4" creationId="{0CA9B2FA-96B4-DF43-B825-94B72E146D32}"/>
            </ac:spMkLst>
          </pc:spChg>
          <pc:spChg chg="mod">
            <ac:chgData name="Elysia Blake" userId="cacde3ac-3bc6-4ebc-9774-4b3b56cf3eb9" providerId="ADAL" clId="{6AF9E098-B9EE-4443-96B8-2AADA747888E}" dt="2024-09-11T09:57:19.517" v="511" actId="255"/>
            <ac:spMkLst>
              <pc:docMk/>
              <pc:sldMasterMk cId="7992024" sldId="2147483682"/>
              <pc:sldLayoutMk cId="1359936412" sldId="2147483696"/>
              <ac:spMk id="9" creationId="{739889C1-BD5D-BD7A-46A6-56DAE66A1050}"/>
            </ac:spMkLst>
          </pc:spChg>
        </pc:sldLayoutChg>
        <pc:sldLayoutChg chg="addSp delSp modSp mod">
          <pc:chgData name="Elysia Blake" userId="cacde3ac-3bc6-4ebc-9774-4b3b56cf3eb9" providerId="ADAL" clId="{6AF9E098-B9EE-4443-96B8-2AADA747888E}" dt="2024-09-11T10:17:17.338" v="598"/>
          <pc:sldLayoutMkLst>
            <pc:docMk/>
            <pc:sldMasterMk cId="7992024" sldId="2147483682"/>
            <pc:sldLayoutMk cId="2993076015" sldId="2147483697"/>
          </pc:sldLayoutMkLst>
          <pc:spChg chg="add del mod">
            <ac:chgData name="Elysia Blake" userId="cacde3ac-3bc6-4ebc-9774-4b3b56cf3eb9" providerId="ADAL" clId="{6AF9E098-B9EE-4443-96B8-2AADA747888E}" dt="2024-09-11T10:17:11.167" v="597" actId="478"/>
            <ac:spMkLst>
              <pc:docMk/>
              <pc:sldMasterMk cId="7992024" sldId="2147483682"/>
              <pc:sldLayoutMk cId="2993076015" sldId="2147483697"/>
              <ac:spMk id="2" creationId="{76D8439A-5853-1471-5377-86848DBD7EDA}"/>
            </ac:spMkLst>
          </pc:spChg>
          <pc:spChg chg="add del mod ord">
            <ac:chgData name="Elysia Blake" userId="cacde3ac-3bc6-4ebc-9774-4b3b56cf3eb9" providerId="ADAL" clId="{6AF9E098-B9EE-4443-96B8-2AADA747888E}" dt="2024-09-11T10:03:15.330" v="563" actId="478"/>
            <ac:spMkLst>
              <pc:docMk/>
              <pc:sldMasterMk cId="7992024" sldId="2147483682"/>
              <pc:sldLayoutMk cId="2993076015" sldId="2147483697"/>
              <ac:spMk id="3" creationId="{C356ED3E-3B52-D27D-7E19-FCC211A01265}"/>
            </ac:spMkLst>
          </pc:spChg>
          <pc:spChg chg="mod">
            <ac:chgData name="Elysia Blake" userId="cacde3ac-3bc6-4ebc-9774-4b3b56cf3eb9" providerId="ADAL" clId="{6AF9E098-B9EE-4443-96B8-2AADA747888E}" dt="2024-09-11T10:03:40.069" v="568" actId="20577"/>
            <ac:spMkLst>
              <pc:docMk/>
              <pc:sldMasterMk cId="7992024" sldId="2147483682"/>
              <pc:sldLayoutMk cId="2993076015" sldId="2147483697"/>
              <ac:spMk id="4" creationId="{0CA9B2FA-96B4-DF43-B825-94B72E146D32}"/>
            </ac:spMkLst>
          </pc:spChg>
          <pc:spChg chg="add mod">
            <ac:chgData name="Elysia Blake" userId="cacde3ac-3bc6-4ebc-9774-4b3b56cf3eb9" providerId="ADAL" clId="{6AF9E098-B9EE-4443-96B8-2AADA747888E}" dt="2024-09-11T10:17:17.338" v="598"/>
            <ac:spMkLst>
              <pc:docMk/>
              <pc:sldMasterMk cId="7992024" sldId="2147483682"/>
              <pc:sldLayoutMk cId="2993076015" sldId="2147483697"/>
              <ac:spMk id="5" creationId="{4DBBE7BD-B093-E872-D449-79D711F33E91}"/>
            </ac:spMkLst>
          </pc:spChg>
          <pc:spChg chg="mod">
            <ac:chgData name="Elysia Blake" userId="cacde3ac-3bc6-4ebc-9774-4b3b56cf3eb9" providerId="ADAL" clId="{6AF9E098-B9EE-4443-96B8-2AADA747888E}" dt="2024-09-11T09:57:42.418" v="515" actId="1076"/>
            <ac:spMkLst>
              <pc:docMk/>
              <pc:sldMasterMk cId="7992024" sldId="2147483682"/>
              <pc:sldLayoutMk cId="2993076015" sldId="2147483697"/>
              <ac:spMk id="8" creationId="{770FAC31-D086-D61D-0D1E-14FB4AA231DE}"/>
            </ac:spMkLst>
          </pc:spChg>
          <pc:spChg chg="del">
            <ac:chgData name="Elysia Blake" userId="cacde3ac-3bc6-4ebc-9774-4b3b56cf3eb9" providerId="ADAL" clId="{6AF9E098-B9EE-4443-96B8-2AADA747888E}" dt="2024-09-11T09:49:14.482" v="479" actId="478"/>
            <ac:spMkLst>
              <pc:docMk/>
              <pc:sldMasterMk cId="7992024" sldId="2147483682"/>
              <pc:sldLayoutMk cId="2993076015" sldId="2147483697"/>
              <ac:spMk id="9" creationId="{739889C1-BD5D-BD7A-46A6-56DAE66A1050}"/>
            </ac:spMkLst>
          </pc:spChg>
        </pc:sldLayoutChg>
        <pc:sldLayoutChg chg="addSp delSp modSp mod">
          <pc:chgData name="Elysia Blake" userId="cacde3ac-3bc6-4ebc-9774-4b3b56cf3eb9" providerId="ADAL" clId="{6AF9E098-B9EE-4443-96B8-2AADA747888E}" dt="2024-09-11T10:16:59.948" v="596" actId="1076"/>
          <pc:sldLayoutMkLst>
            <pc:docMk/>
            <pc:sldMasterMk cId="7992024" sldId="2147483682"/>
            <pc:sldLayoutMk cId="4004810757" sldId="2147483698"/>
          </pc:sldLayoutMkLst>
          <pc:spChg chg="mod">
            <ac:chgData name="Elysia Blake" userId="cacde3ac-3bc6-4ebc-9774-4b3b56cf3eb9" providerId="ADAL" clId="{6AF9E098-B9EE-4443-96B8-2AADA747888E}" dt="2024-09-11T10:16:54.225" v="595" actId="1035"/>
            <ac:spMkLst>
              <pc:docMk/>
              <pc:sldMasterMk cId="7992024" sldId="2147483682"/>
              <pc:sldLayoutMk cId="4004810757" sldId="2147483698"/>
              <ac:spMk id="2" creationId="{8CD9E9F7-3411-47A6-70DD-84AE1AA271AD}"/>
            </ac:spMkLst>
          </pc:spChg>
          <pc:spChg chg="add del mod ord">
            <ac:chgData name="Elysia Blake" userId="cacde3ac-3bc6-4ebc-9774-4b3b56cf3eb9" providerId="ADAL" clId="{6AF9E098-B9EE-4443-96B8-2AADA747888E}" dt="2024-09-11T10:03:11.268" v="562" actId="478"/>
            <ac:spMkLst>
              <pc:docMk/>
              <pc:sldMasterMk cId="7992024" sldId="2147483682"/>
              <pc:sldLayoutMk cId="4004810757" sldId="2147483698"/>
              <ac:spMk id="3" creationId="{B99A4F9D-2905-5ABC-6A5D-FD3CDEA9B6C1}"/>
            </ac:spMkLst>
          </pc:spChg>
          <pc:spChg chg="mod">
            <ac:chgData name="Elysia Blake" userId="cacde3ac-3bc6-4ebc-9774-4b3b56cf3eb9" providerId="ADAL" clId="{6AF9E098-B9EE-4443-96B8-2AADA747888E}" dt="2024-09-11T10:16:59.948" v="596" actId="1076"/>
            <ac:spMkLst>
              <pc:docMk/>
              <pc:sldMasterMk cId="7992024" sldId="2147483682"/>
              <pc:sldLayoutMk cId="4004810757" sldId="2147483698"/>
              <ac:spMk id="4" creationId="{0CA9B2FA-96B4-DF43-B825-94B72E146D32}"/>
            </ac:spMkLst>
          </pc:spChg>
          <pc:spChg chg="mod">
            <ac:chgData name="Elysia Blake" userId="cacde3ac-3bc6-4ebc-9774-4b3b56cf3eb9" providerId="ADAL" clId="{6AF9E098-B9EE-4443-96B8-2AADA747888E}" dt="2024-09-11T10:16:49.213" v="589" actId="1076"/>
            <ac:spMkLst>
              <pc:docMk/>
              <pc:sldMasterMk cId="7992024" sldId="2147483682"/>
              <pc:sldLayoutMk cId="4004810757" sldId="2147483698"/>
              <ac:spMk id="8" creationId="{770FAC31-D086-D61D-0D1E-14FB4AA231DE}"/>
            </ac:spMkLst>
          </pc:spChg>
          <pc:spChg chg="mod">
            <ac:chgData name="Elysia Blake" userId="cacde3ac-3bc6-4ebc-9774-4b3b56cf3eb9" providerId="ADAL" clId="{6AF9E098-B9EE-4443-96B8-2AADA747888E}" dt="2024-09-11T09:58:45.530" v="525" actId="255"/>
            <ac:spMkLst>
              <pc:docMk/>
              <pc:sldMasterMk cId="7992024" sldId="2147483682"/>
              <pc:sldLayoutMk cId="4004810757" sldId="2147483698"/>
              <ac:spMk id="9" creationId="{739889C1-BD5D-BD7A-46A6-56DAE66A1050}"/>
            </ac:spMkLst>
          </pc:spChg>
        </pc:sldLayoutChg>
        <pc:sldLayoutChg chg="addSp delSp modSp mod">
          <pc:chgData name="Elysia Blake" userId="cacde3ac-3bc6-4ebc-9774-4b3b56cf3eb9" providerId="ADAL" clId="{6AF9E098-B9EE-4443-96B8-2AADA747888E}" dt="2024-09-11T10:03:50.379" v="572" actId="20577"/>
          <pc:sldLayoutMkLst>
            <pc:docMk/>
            <pc:sldMasterMk cId="7992024" sldId="2147483682"/>
            <pc:sldLayoutMk cId="4181004125" sldId="2147483699"/>
          </pc:sldLayoutMkLst>
          <pc:spChg chg="add del mod ord">
            <ac:chgData name="Elysia Blake" userId="cacde3ac-3bc6-4ebc-9774-4b3b56cf3eb9" providerId="ADAL" clId="{6AF9E098-B9EE-4443-96B8-2AADA747888E}" dt="2024-09-11T10:03:07.430" v="561" actId="478"/>
            <ac:spMkLst>
              <pc:docMk/>
              <pc:sldMasterMk cId="7992024" sldId="2147483682"/>
              <pc:sldLayoutMk cId="4181004125" sldId="2147483699"/>
              <ac:spMk id="2" creationId="{0E999B7E-4B52-C987-DB28-3B98DD6AC583}"/>
            </ac:spMkLst>
          </pc:spChg>
          <pc:spChg chg="add mod">
            <ac:chgData name="Elysia Blake" userId="cacde3ac-3bc6-4ebc-9774-4b3b56cf3eb9" providerId="ADAL" clId="{6AF9E098-B9EE-4443-96B8-2AADA747888E}" dt="2024-09-11T09:59:32.551" v="534"/>
            <ac:spMkLst>
              <pc:docMk/>
              <pc:sldMasterMk cId="7992024" sldId="2147483682"/>
              <pc:sldLayoutMk cId="4181004125" sldId="2147483699"/>
              <ac:spMk id="3" creationId="{03322312-F13C-662C-906F-8CA33EEB0999}"/>
            </ac:spMkLst>
          </pc:spChg>
          <pc:spChg chg="add mod">
            <ac:chgData name="Elysia Blake" userId="cacde3ac-3bc6-4ebc-9774-4b3b56cf3eb9" providerId="ADAL" clId="{6AF9E098-B9EE-4443-96B8-2AADA747888E}" dt="2024-09-11T10:03:50.379" v="572" actId="20577"/>
            <ac:spMkLst>
              <pc:docMk/>
              <pc:sldMasterMk cId="7992024" sldId="2147483682"/>
              <pc:sldLayoutMk cId="4181004125" sldId="2147483699"/>
              <ac:spMk id="4" creationId="{E8A3D19F-D934-2EB2-5527-03CE58867E60}"/>
            </ac:spMkLst>
          </pc:spChg>
          <pc:spChg chg="del">
            <ac:chgData name="Elysia Blake" userId="cacde3ac-3bc6-4ebc-9774-4b3b56cf3eb9" providerId="ADAL" clId="{6AF9E098-B9EE-4443-96B8-2AADA747888E}" dt="2024-09-11T09:59:31.684" v="533" actId="478"/>
            <ac:spMkLst>
              <pc:docMk/>
              <pc:sldMasterMk cId="7992024" sldId="2147483682"/>
              <pc:sldLayoutMk cId="4181004125" sldId="2147483699"/>
              <ac:spMk id="6" creationId="{89001DE7-806E-54E9-E1A0-C8D20BC196F1}"/>
            </ac:spMkLst>
          </pc:spChg>
          <pc:spChg chg="mod">
            <ac:chgData name="Elysia Blake" userId="cacde3ac-3bc6-4ebc-9774-4b3b56cf3eb9" providerId="ADAL" clId="{6AF9E098-B9EE-4443-96B8-2AADA747888E}" dt="2024-09-11T10:02:55.054" v="560" actId="1076"/>
            <ac:spMkLst>
              <pc:docMk/>
              <pc:sldMasterMk cId="7992024" sldId="2147483682"/>
              <pc:sldLayoutMk cId="4181004125" sldId="2147483699"/>
              <ac:spMk id="7" creationId="{69343CA9-EDDC-E5DB-DFA3-B1D2E8D8A81C}"/>
            </ac:spMkLst>
          </pc:spChg>
          <pc:spChg chg="del">
            <ac:chgData name="Elysia Blake" userId="cacde3ac-3bc6-4ebc-9774-4b3b56cf3eb9" providerId="ADAL" clId="{6AF9E098-B9EE-4443-96B8-2AADA747888E}" dt="2024-09-11T09:59:31.684" v="533" actId="478"/>
            <ac:spMkLst>
              <pc:docMk/>
              <pc:sldMasterMk cId="7992024" sldId="2147483682"/>
              <pc:sldLayoutMk cId="4181004125" sldId="2147483699"/>
              <ac:spMk id="9" creationId="{739889C1-BD5D-BD7A-46A6-56DAE66A1050}"/>
            </ac:spMkLst>
          </pc:spChg>
          <pc:spChg chg="mod">
            <ac:chgData name="Elysia Blake" userId="cacde3ac-3bc6-4ebc-9774-4b3b56cf3eb9" providerId="ADAL" clId="{6AF9E098-B9EE-4443-96B8-2AADA747888E}" dt="2024-09-11T10:02:55.054" v="560" actId="1076"/>
            <ac:spMkLst>
              <pc:docMk/>
              <pc:sldMasterMk cId="7992024" sldId="2147483682"/>
              <pc:sldLayoutMk cId="4181004125" sldId="2147483699"/>
              <ac:spMk id="10" creationId="{E00661A0-BD6F-42E4-4580-04C817666884}"/>
            </ac:spMkLst>
          </pc:spChg>
          <pc:spChg chg="mod">
            <ac:chgData name="Elysia Blake" userId="cacde3ac-3bc6-4ebc-9774-4b3b56cf3eb9" providerId="ADAL" clId="{6AF9E098-B9EE-4443-96B8-2AADA747888E}" dt="2024-09-11T10:02:32.160" v="556" actId="14100"/>
            <ac:spMkLst>
              <pc:docMk/>
              <pc:sldMasterMk cId="7992024" sldId="2147483682"/>
              <pc:sldLayoutMk cId="4181004125" sldId="2147483699"/>
              <ac:spMk id="11" creationId="{1B300C7F-6E7F-9D73-4891-E6AC5AF249A7}"/>
            </ac:spMkLst>
          </pc:spChg>
        </pc:sldLayoutChg>
      </pc:sldMasterChg>
    </pc:docChg>
  </pc:docChgLst>
  <pc:docChgLst>
    <pc:chgData name="Nha Vy Nguyen" userId="fd998dce-df8f-4534-a642-001f257a044c" providerId="ADAL" clId="{23B751DE-0DFA-437F-8CB0-D43E5FCF0A7F}"/>
    <pc:docChg chg="modMainMaster">
      <pc:chgData name="Nha Vy Nguyen" userId="fd998dce-df8f-4534-a642-001f257a044c" providerId="ADAL" clId="{23B751DE-0DFA-437F-8CB0-D43E5FCF0A7F}" dt="2024-08-29T15:39:10.707" v="0"/>
      <pc:docMkLst>
        <pc:docMk/>
      </pc:docMkLst>
      <pc:sldMasterChg chg="modSldLayout">
        <pc:chgData name="Nha Vy Nguyen" userId="fd998dce-df8f-4534-a642-001f257a044c" providerId="ADAL" clId="{23B751DE-0DFA-437F-8CB0-D43E5FCF0A7F}" dt="2024-08-29T15:39:10.707" v="0"/>
        <pc:sldMasterMkLst>
          <pc:docMk/>
          <pc:sldMasterMk cId="3269497431" sldId="2147483672"/>
        </pc:sldMasterMkLst>
        <pc:sldLayoutChg chg="modSp mod">
          <pc:chgData name="Nha Vy Nguyen" userId="fd998dce-df8f-4534-a642-001f257a044c" providerId="ADAL" clId="{23B751DE-0DFA-437F-8CB0-D43E5FCF0A7F}" dt="2024-08-29T15:39:10.707" v="0"/>
          <pc:sldLayoutMkLst>
            <pc:docMk/>
            <pc:sldMasterMk cId="3269497431" sldId="2147483672"/>
            <pc:sldLayoutMk cId="990540384" sldId="2147483675"/>
          </pc:sldLayoutMkLst>
          <pc:spChg chg="mod">
            <ac:chgData name="Nha Vy Nguyen" userId="fd998dce-df8f-4534-a642-001f257a044c" providerId="ADAL" clId="{23B751DE-0DFA-437F-8CB0-D43E5FCF0A7F}" dt="2024-08-29T15:39:10.707" v="0"/>
            <ac:spMkLst>
              <pc:docMk/>
              <pc:sldMasterMk cId="3269497431" sldId="2147483672"/>
              <pc:sldLayoutMk cId="990540384" sldId="2147483675"/>
              <ac:spMk id="8" creationId="{770FAC31-D086-D61D-0D1E-14FB4AA231DE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F99E25C-D5E2-58A3-319A-A0F3539B49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3436E8-F116-FABD-00C8-9F460A7282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AFE1C-2494-4179-B57A-CE35F00A3316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95001E-742A-4AF1-DB97-86B04404CF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588D4F-3EEE-1B06-A157-1034B7AB47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EEA73-A1DB-4687-A026-7E6C4919419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77537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FE64F-0504-4CDA-895F-C30718835D0E}" type="datetimeFigureOut">
              <a:rPr lang="LID4096" smtClean="0"/>
              <a:t>09/11/2024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2500" y="1143000"/>
            <a:ext cx="2413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67B70-976D-450D-A437-569E1D24B87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45592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33287" rtl="0" eaLnBrk="1" latinLnBrk="0" hangingPunct="1">
      <a:defRPr sz="1750" kern="1200">
        <a:solidFill>
          <a:schemeClr val="tx1"/>
        </a:solidFill>
        <a:latin typeface="+mn-lt"/>
        <a:ea typeface="+mn-ea"/>
        <a:cs typeface="+mn-cs"/>
      </a:defRPr>
    </a:lvl1pPr>
    <a:lvl2pPr marL="666643" algn="l" defTabSz="1333287" rtl="0" eaLnBrk="1" latinLnBrk="0" hangingPunct="1">
      <a:defRPr sz="1750" kern="1200">
        <a:solidFill>
          <a:schemeClr val="tx1"/>
        </a:solidFill>
        <a:latin typeface="+mn-lt"/>
        <a:ea typeface="+mn-ea"/>
        <a:cs typeface="+mn-cs"/>
      </a:defRPr>
    </a:lvl2pPr>
    <a:lvl3pPr marL="1333287" algn="l" defTabSz="1333287" rtl="0" eaLnBrk="1" latinLnBrk="0" hangingPunct="1">
      <a:defRPr sz="1750" kern="1200">
        <a:solidFill>
          <a:schemeClr val="tx1"/>
        </a:solidFill>
        <a:latin typeface="+mn-lt"/>
        <a:ea typeface="+mn-ea"/>
        <a:cs typeface="+mn-cs"/>
      </a:defRPr>
    </a:lvl3pPr>
    <a:lvl4pPr marL="1999930" algn="l" defTabSz="1333287" rtl="0" eaLnBrk="1" latinLnBrk="0" hangingPunct="1">
      <a:defRPr sz="1750" kern="1200">
        <a:solidFill>
          <a:schemeClr val="tx1"/>
        </a:solidFill>
        <a:latin typeface="+mn-lt"/>
        <a:ea typeface="+mn-ea"/>
        <a:cs typeface="+mn-cs"/>
      </a:defRPr>
    </a:lvl4pPr>
    <a:lvl5pPr marL="2666573" algn="l" defTabSz="1333287" rtl="0" eaLnBrk="1" latinLnBrk="0" hangingPunct="1">
      <a:defRPr sz="1750" kern="1200">
        <a:solidFill>
          <a:schemeClr val="tx1"/>
        </a:solidFill>
        <a:latin typeface="+mn-lt"/>
        <a:ea typeface="+mn-ea"/>
        <a:cs typeface="+mn-cs"/>
      </a:defRPr>
    </a:lvl5pPr>
    <a:lvl6pPr marL="3333217" algn="l" defTabSz="1333287" rtl="0" eaLnBrk="1" latinLnBrk="0" hangingPunct="1">
      <a:defRPr sz="1750" kern="1200">
        <a:solidFill>
          <a:schemeClr val="tx1"/>
        </a:solidFill>
        <a:latin typeface="+mn-lt"/>
        <a:ea typeface="+mn-ea"/>
        <a:cs typeface="+mn-cs"/>
      </a:defRPr>
    </a:lvl6pPr>
    <a:lvl7pPr marL="3999860" algn="l" defTabSz="1333287" rtl="0" eaLnBrk="1" latinLnBrk="0" hangingPunct="1">
      <a:defRPr sz="1750" kern="1200">
        <a:solidFill>
          <a:schemeClr val="tx1"/>
        </a:solidFill>
        <a:latin typeface="+mn-lt"/>
        <a:ea typeface="+mn-ea"/>
        <a:cs typeface="+mn-cs"/>
      </a:defRPr>
    </a:lvl7pPr>
    <a:lvl8pPr marL="4666503" algn="l" defTabSz="1333287" rtl="0" eaLnBrk="1" latinLnBrk="0" hangingPunct="1">
      <a:defRPr sz="1750" kern="1200">
        <a:solidFill>
          <a:schemeClr val="tx1"/>
        </a:solidFill>
        <a:latin typeface="+mn-lt"/>
        <a:ea typeface="+mn-ea"/>
        <a:cs typeface="+mn-cs"/>
      </a:defRPr>
    </a:lvl8pPr>
    <a:lvl9pPr marL="5333147" algn="l" defTabSz="1333287" rtl="0" eaLnBrk="1" latinLnBrk="0" hangingPunct="1">
      <a:defRPr sz="17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625" y="2244726"/>
            <a:ext cx="9119076" cy="4775200"/>
          </a:xfrm>
        </p:spPr>
        <p:txBody>
          <a:bodyPr anchor="b"/>
          <a:lstStyle>
            <a:lvl1pPr algn="ctr">
              <a:defRPr sz="7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1041" y="7204076"/>
            <a:ext cx="8046244" cy="3311524"/>
          </a:xfrm>
        </p:spPr>
        <p:txBody>
          <a:bodyPr/>
          <a:lstStyle>
            <a:lvl1pPr marL="0" indent="0" algn="ctr">
              <a:buNone/>
              <a:defRPr sz="2816"/>
            </a:lvl1pPr>
            <a:lvl2pPr marL="536433" indent="0" algn="ctr">
              <a:buNone/>
              <a:defRPr sz="2347"/>
            </a:lvl2pPr>
            <a:lvl3pPr marL="1072866" indent="0" algn="ctr">
              <a:buNone/>
              <a:defRPr sz="2112"/>
            </a:lvl3pPr>
            <a:lvl4pPr marL="1609298" indent="0" algn="ctr">
              <a:buNone/>
              <a:defRPr sz="1877"/>
            </a:lvl4pPr>
            <a:lvl5pPr marL="2145731" indent="0" algn="ctr">
              <a:buNone/>
              <a:defRPr sz="1877"/>
            </a:lvl5pPr>
            <a:lvl6pPr marL="2682164" indent="0" algn="ctr">
              <a:buNone/>
              <a:defRPr sz="1877"/>
            </a:lvl6pPr>
            <a:lvl7pPr marL="3218597" indent="0" algn="ctr">
              <a:buNone/>
              <a:defRPr sz="1877"/>
            </a:lvl7pPr>
            <a:lvl8pPr marL="3755029" indent="0" algn="ctr">
              <a:buNone/>
              <a:defRPr sz="1877"/>
            </a:lvl8pPr>
            <a:lvl9pPr marL="4291462" indent="0" algn="ctr">
              <a:buNone/>
              <a:defRPr sz="18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080-9646-4B78-8567-17338FC4E68B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E81-FFC6-4F9D-89EB-FFA6484077C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8554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080-9646-4B78-8567-17338FC4E68B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E81-FFC6-4F9D-89EB-FFA6484077C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49310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77458" y="730250"/>
            <a:ext cx="231329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7573" y="730250"/>
            <a:ext cx="6805781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080-9646-4B78-8567-17338FC4E68B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E81-FFC6-4F9D-89EB-FFA6484077C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08424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0FAC31-D086-D61D-0D1E-14FB4AA231D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37572" y="885525"/>
            <a:ext cx="9253182" cy="10119315"/>
          </a:xfrm>
        </p:spPr>
        <p:txBody>
          <a:bodyPr/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BE" dirty="0" err="1"/>
              <a:t>Please</a:t>
            </a:r>
            <a:r>
              <a:rPr lang="fr-BE" dirty="0"/>
              <a:t> click on the </a:t>
            </a:r>
            <a:r>
              <a:rPr lang="fr-BE" dirty="0" err="1"/>
              <a:t>icon</a:t>
            </a:r>
            <a:r>
              <a:rPr lang="fr-BE" dirty="0"/>
              <a:t> to select a </a:t>
            </a:r>
            <a:r>
              <a:rPr lang="fr-BE" dirty="0" err="1"/>
              <a:t>picture</a:t>
            </a:r>
            <a:r>
              <a:rPr lang="fr-BE" dirty="0"/>
              <a:t>. File </a:t>
            </a:r>
            <a:r>
              <a:rPr lang="fr-BE" dirty="0" err="1"/>
              <a:t>should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min. 3 Mb to </a:t>
            </a:r>
            <a:r>
              <a:rPr lang="fr-BE" dirty="0" err="1"/>
              <a:t>ensure</a:t>
            </a:r>
            <a:r>
              <a:rPr lang="fr-BE" dirty="0"/>
              <a:t> good </a:t>
            </a:r>
            <a:r>
              <a:rPr lang="fr-BE" dirty="0" err="1"/>
              <a:t>print</a:t>
            </a:r>
            <a:r>
              <a:rPr lang="fr-BE" dirty="0"/>
              <a:t> </a:t>
            </a:r>
            <a:r>
              <a:rPr lang="fr-BE" dirty="0" err="1"/>
              <a:t>quality</a:t>
            </a:r>
            <a:r>
              <a:rPr lang="fr-BE" dirty="0"/>
              <a:t>.</a:t>
            </a:r>
            <a:endParaRPr lang="en-BE" dirty="0"/>
          </a:p>
          <a:p>
            <a:endParaRPr lang="en-BE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39889C1-BD5D-BD7A-46A6-56DAE66A1050}"/>
              </a:ext>
            </a:extLst>
          </p:cNvPr>
          <p:cNvSpPr>
            <a:spLocks noGrp="1" noChangeAspect="1"/>
          </p:cNvSpPr>
          <p:nvPr>
            <p:ph type="title" hasCustomPrompt="1"/>
          </p:nvPr>
        </p:nvSpPr>
        <p:spPr>
          <a:xfrm>
            <a:off x="5364163" y="12101713"/>
            <a:ext cx="4626591" cy="728762"/>
          </a:xfrm>
        </p:spPr>
        <p:txBody>
          <a:bodyPr>
            <a:normAutofit/>
          </a:bodyPr>
          <a:lstStyle>
            <a:lvl1pPr algn="r">
              <a:defRPr sz="1200"/>
            </a:lvl1pPr>
          </a:lstStyle>
          <a:p>
            <a:r>
              <a:rPr lang="en-US" dirty="0"/>
              <a:t>Name &amp; </a:t>
            </a:r>
            <a:r>
              <a:rPr lang="en-US" dirty="0" err="1"/>
              <a:t>organisation</a:t>
            </a:r>
            <a:r>
              <a:rPr lang="en-US" dirty="0"/>
              <a:t> (if pertinent)</a:t>
            </a:r>
          </a:p>
        </p:txBody>
      </p:sp>
    </p:spTree>
    <p:extLst>
      <p:ext uri="{BB962C8B-B14F-4D97-AF65-F5344CB8AC3E}">
        <p14:creationId xmlns:p14="http://schemas.microsoft.com/office/powerpoint/2010/main" val="2417588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&amp; text 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0FAC31-D086-D61D-0D1E-14FB4AA231DE}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1134162" y="1278000"/>
            <a:ext cx="8460000" cy="7487701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 err="1"/>
              <a:t>Please</a:t>
            </a:r>
            <a:r>
              <a:rPr lang="fr-BE" dirty="0"/>
              <a:t> click on the </a:t>
            </a:r>
            <a:r>
              <a:rPr lang="fr-BE" dirty="0" err="1"/>
              <a:t>icon</a:t>
            </a:r>
            <a:r>
              <a:rPr lang="fr-BE" dirty="0"/>
              <a:t> to select a </a:t>
            </a:r>
            <a:r>
              <a:rPr lang="fr-BE" dirty="0" err="1"/>
              <a:t>picture</a:t>
            </a:r>
            <a:r>
              <a:rPr lang="fr-BE" dirty="0"/>
              <a:t>. File </a:t>
            </a:r>
            <a:r>
              <a:rPr lang="fr-BE" dirty="0" err="1"/>
              <a:t>should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min. 3 Mb to </a:t>
            </a:r>
            <a:r>
              <a:rPr lang="fr-BE" dirty="0" err="1"/>
              <a:t>ensure</a:t>
            </a:r>
            <a:r>
              <a:rPr lang="fr-BE" dirty="0"/>
              <a:t> good </a:t>
            </a:r>
            <a:r>
              <a:rPr lang="fr-BE" dirty="0" err="1"/>
              <a:t>print</a:t>
            </a:r>
            <a:r>
              <a:rPr lang="fr-BE" dirty="0"/>
              <a:t> </a:t>
            </a:r>
            <a:r>
              <a:rPr lang="fr-BE" dirty="0" err="1"/>
              <a:t>quality</a:t>
            </a:r>
            <a:r>
              <a:rPr lang="fr-BE" dirty="0"/>
              <a:t>.</a:t>
            </a:r>
            <a:endParaRPr lang="en-BE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39889C1-BD5D-BD7A-46A6-56DAE66A1050}"/>
              </a:ext>
            </a:extLst>
          </p:cNvPr>
          <p:cNvSpPr>
            <a:spLocks noGrp="1" noChangeAspect="1"/>
          </p:cNvSpPr>
          <p:nvPr>
            <p:ph type="title" hasCustomPrompt="1"/>
          </p:nvPr>
        </p:nvSpPr>
        <p:spPr>
          <a:xfrm>
            <a:off x="4967571" y="11702798"/>
            <a:ext cx="4626591" cy="728762"/>
          </a:xfrm>
        </p:spPr>
        <p:txBody>
          <a:bodyPr>
            <a:normAutofit/>
          </a:bodyPr>
          <a:lstStyle>
            <a:lvl1pPr algn="r">
              <a:defRPr sz="1400"/>
            </a:lvl1pPr>
          </a:lstStyle>
          <a:p>
            <a:r>
              <a:rPr lang="en-US" dirty="0"/>
              <a:t>Name &amp; </a:t>
            </a:r>
            <a:r>
              <a:rPr lang="en-US" dirty="0" err="1"/>
              <a:t>organisation</a:t>
            </a:r>
            <a:r>
              <a:rPr lang="en-US" dirty="0"/>
              <a:t> (if pertinent)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A9B2FA-96B4-DF43-B825-94B72E146D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34162" y="9255905"/>
            <a:ext cx="8460000" cy="1956689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Please insert your text here. Max 150 words. Font size 14.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928745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39889C1-BD5D-BD7A-46A6-56DAE66A1050}"/>
              </a:ext>
            </a:extLst>
          </p:cNvPr>
          <p:cNvSpPr>
            <a:spLocks noGrp="1" noChangeAspect="1"/>
          </p:cNvSpPr>
          <p:nvPr>
            <p:ph type="title" hasCustomPrompt="1"/>
          </p:nvPr>
        </p:nvSpPr>
        <p:spPr>
          <a:xfrm>
            <a:off x="4967571" y="11702798"/>
            <a:ext cx="4626591" cy="728762"/>
          </a:xfrm>
        </p:spPr>
        <p:txBody>
          <a:bodyPr>
            <a:normAutofit/>
          </a:bodyPr>
          <a:lstStyle>
            <a:lvl1pPr algn="r">
              <a:defRPr sz="1400"/>
            </a:lvl1pPr>
          </a:lstStyle>
          <a:p>
            <a:r>
              <a:rPr lang="en-US" dirty="0"/>
              <a:t>Name &amp; </a:t>
            </a:r>
            <a:r>
              <a:rPr lang="en-US" dirty="0" err="1"/>
              <a:t>organisation</a:t>
            </a:r>
            <a:r>
              <a:rPr lang="en-US" dirty="0"/>
              <a:t> (if pertinent)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A9B2FA-96B4-DF43-B825-94B72E146D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34162" y="1284440"/>
            <a:ext cx="8460000" cy="9394446"/>
          </a:xfrm>
        </p:spPr>
        <p:txBody>
          <a:bodyPr anchor="b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Please insert your text here. Max 550 words. Font size 14.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359936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icture &amp; text 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0FAC31-D086-D61D-0D1E-14FB4AA231DE}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1134162" y="1284440"/>
            <a:ext cx="8460000" cy="5455522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 err="1"/>
              <a:t>Please</a:t>
            </a:r>
            <a:r>
              <a:rPr lang="fr-BE" dirty="0"/>
              <a:t> click on the </a:t>
            </a:r>
            <a:r>
              <a:rPr lang="fr-BE" dirty="0" err="1"/>
              <a:t>icon</a:t>
            </a:r>
            <a:r>
              <a:rPr lang="fr-BE" dirty="0"/>
              <a:t> to select a </a:t>
            </a:r>
            <a:r>
              <a:rPr lang="fr-BE" dirty="0" err="1"/>
              <a:t>picture</a:t>
            </a:r>
            <a:r>
              <a:rPr lang="fr-BE" dirty="0"/>
              <a:t>. File </a:t>
            </a:r>
            <a:r>
              <a:rPr lang="fr-BE" dirty="0" err="1"/>
              <a:t>should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min. 3 Mb to </a:t>
            </a:r>
            <a:r>
              <a:rPr lang="fr-BE" dirty="0" err="1"/>
              <a:t>ensure</a:t>
            </a:r>
            <a:r>
              <a:rPr lang="fr-BE" dirty="0"/>
              <a:t> good </a:t>
            </a:r>
            <a:r>
              <a:rPr lang="fr-BE" dirty="0" err="1"/>
              <a:t>print</a:t>
            </a:r>
            <a:r>
              <a:rPr lang="fr-BE" dirty="0"/>
              <a:t> </a:t>
            </a:r>
            <a:r>
              <a:rPr lang="fr-BE" dirty="0" err="1"/>
              <a:t>quality</a:t>
            </a:r>
            <a:r>
              <a:rPr lang="fr-BE" dirty="0"/>
              <a:t>.</a:t>
            </a:r>
            <a:endParaRPr lang="en-B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A9B2FA-96B4-DF43-B825-94B72E146D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34160" y="7172346"/>
            <a:ext cx="8460001" cy="411094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Please insert your text here. Max 250 words. Font size 14.</a:t>
            </a:r>
            <a:endParaRPr lang="en-BE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DBBE7BD-B093-E872-D449-79D711F33E91}"/>
              </a:ext>
            </a:extLst>
          </p:cNvPr>
          <p:cNvSpPr>
            <a:spLocks noGrp="1" noChangeAspect="1"/>
          </p:cNvSpPr>
          <p:nvPr>
            <p:ph type="title" hasCustomPrompt="1"/>
          </p:nvPr>
        </p:nvSpPr>
        <p:spPr>
          <a:xfrm>
            <a:off x="4967571" y="11702798"/>
            <a:ext cx="4626591" cy="728762"/>
          </a:xfrm>
        </p:spPr>
        <p:txBody>
          <a:bodyPr>
            <a:normAutofit/>
          </a:bodyPr>
          <a:lstStyle>
            <a:lvl1pPr algn="r">
              <a:defRPr sz="1400"/>
            </a:lvl1pPr>
          </a:lstStyle>
          <a:p>
            <a:r>
              <a:rPr lang="en-US" dirty="0"/>
              <a:t>Name &amp; </a:t>
            </a:r>
            <a:r>
              <a:rPr lang="en-US" dirty="0" err="1"/>
              <a:t>organisation</a:t>
            </a:r>
            <a:r>
              <a:rPr lang="en-US" dirty="0"/>
              <a:t> (if pertinent)</a:t>
            </a:r>
          </a:p>
        </p:txBody>
      </p:sp>
    </p:spTree>
    <p:extLst>
      <p:ext uri="{BB962C8B-B14F-4D97-AF65-F5344CB8AC3E}">
        <p14:creationId xmlns:p14="http://schemas.microsoft.com/office/powerpoint/2010/main" val="2993076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0FAC31-D086-D61D-0D1E-14FB4AA231D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327450" y="1288720"/>
            <a:ext cx="6073423" cy="3942880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 err="1"/>
              <a:t>Please</a:t>
            </a:r>
            <a:r>
              <a:rPr lang="fr-BE" dirty="0"/>
              <a:t> click on the </a:t>
            </a:r>
            <a:r>
              <a:rPr lang="fr-BE" dirty="0" err="1"/>
              <a:t>icon</a:t>
            </a:r>
            <a:r>
              <a:rPr lang="fr-BE" dirty="0"/>
              <a:t> to select a </a:t>
            </a:r>
            <a:r>
              <a:rPr lang="fr-BE" dirty="0" err="1"/>
              <a:t>picture</a:t>
            </a:r>
            <a:r>
              <a:rPr lang="fr-BE" dirty="0"/>
              <a:t>. File </a:t>
            </a:r>
            <a:r>
              <a:rPr lang="fr-BE" dirty="0" err="1"/>
              <a:t>should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min. 3 Mb to </a:t>
            </a:r>
            <a:r>
              <a:rPr lang="fr-BE" dirty="0" err="1"/>
              <a:t>ensure</a:t>
            </a:r>
            <a:r>
              <a:rPr lang="fr-BE" dirty="0"/>
              <a:t> good </a:t>
            </a:r>
            <a:r>
              <a:rPr lang="fr-BE" dirty="0" err="1"/>
              <a:t>print</a:t>
            </a:r>
            <a:r>
              <a:rPr lang="fr-BE" dirty="0"/>
              <a:t> </a:t>
            </a:r>
            <a:r>
              <a:rPr lang="fr-BE" dirty="0" err="1"/>
              <a:t>quality</a:t>
            </a:r>
            <a:r>
              <a:rPr lang="fr-BE" dirty="0"/>
              <a:t>.</a:t>
            </a:r>
            <a:endParaRPr lang="en-BE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39889C1-BD5D-BD7A-46A6-56DAE66A1050}"/>
              </a:ext>
            </a:extLst>
          </p:cNvPr>
          <p:cNvSpPr>
            <a:spLocks noGrp="1" noChangeAspect="1"/>
          </p:cNvSpPr>
          <p:nvPr>
            <p:ph type="title" hasCustomPrompt="1"/>
          </p:nvPr>
        </p:nvSpPr>
        <p:spPr>
          <a:xfrm>
            <a:off x="4967571" y="11702798"/>
            <a:ext cx="4626591" cy="728762"/>
          </a:xfrm>
        </p:spPr>
        <p:txBody>
          <a:bodyPr>
            <a:normAutofit/>
          </a:bodyPr>
          <a:lstStyle>
            <a:lvl1pPr algn="r">
              <a:defRPr sz="1400"/>
            </a:lvl1pPr>
          </a:lstStyle>
          <a:p>
            <a:r>
              <a:rPr lang="en-US" dirty="0"/>
              <a:t>Name &amp; </a:t>
            </a:r>
            <a:r>
              <a:rPr lang="en-US" dirty="0" err="1"/>
              <a:t>organisation</a:t>
            </a:r>
            <a:r>
              <a:rPr lang="en-US" dirty="0"/>
              <a:t> (if pertinent)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A9B2FA-96B4-DF43-B825-94B72E146D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34162" y="9690456"/>
            <a:ext cx="8460000" cy="1548209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Please insert your text here. Max 150 words. Font size 14.</a:t>
            </a:r>
            <a:endParaRPr lang="en-BE" dirty="0"/>
          </a:p>
        </p:txBody>
      </p:sp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8CD9E9F7-3411-47A6-70DD-84AE1AA271A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27449" y="5667889"/>
            <a:ext cx="6073423" cy="3558434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 err="1"/>
              <a:t>Please</a:t>
            </a:r>
            <a:r>
              <a:rPr lang="fr-BE" dirty="0"/>
              <a:t> click on the </a:t>
            </a:r>
            <a:r>
              <a:rPr lang="fr-BE" dirty="0" err="1"/>
              <a:t>icon</a:t>
            </a:r>
            <a:r>
              <a:rPr lang="fr-BE" dirty="0"/>
              <a:t> to select a </a:t>
            </a:r>
            <a:r>
              <a:rPr lang="fr-BE" dirty="0" err="1"/>
              <a:t>picture</a:t>
            </a:r>
            <a:r>
              <a:rPr lang="fr-BE" dirty="0"/>
              <a:t>. File </a:t>
            </a:r>
            <a:r>
              <a:rPr lang="fr-BE" dirty="0" err="1"/>
              <a:t>should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min. 3 Mb to </a:t>
            </a:r>
            <a:r>
              <a:rPr lang="fr-BE" dirty="0" err="1"/>
              <a:t>ensure</a:t>
            </a:r>
            <a:r>
              <a:rPr lang="fr-BE" dirty="0"/>
              <a:t> good </a:t>
            </a:r>
            <a:r>
              <a:rPr lang="fr-BE" dirty="0" err="1"/>
              <a:t>print</a:t>
            </a:r>
            <a:r>
              <a:rPr lang="fr-BE" dirty="0"/>
              <a:t> </a:t>
            </a:r>
            <a:r>
              <a:rPr lang="fr-BE" dirty="0" err="1"/>
              <a:t>quality</a:t>
            </a:r>
            <a:r>
              <a:rPr lang="fr-BE" dirty="0"/>
              <a:t>.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4004810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Pictur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9343CA9-EDDC-E5DB-DFA3-B1D2E8D8A81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34161" y="5521105"/>
            <a:ext cx="3960000" cy="3708000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 err="1"/>
              <a:t>Please</a:t>
            </a:r>
            <a:r>
              <a:rPr lang="fr-BE" dirty="0"/>
              <a:t> click on the </a:t>
            </a:r>
            <a:r>
              <a:rPr lang="fr-BE" dirty="0" err="1"/>
              <a:t>icon</a:t>
            </a:r>
            <a:r>
              <a:rPr lang="fr-BE" dirty="0"/>
              <a:t> to select a </a:t>
            </a:r>
            <a:r>
              <a:rPr lang="fr-BE" dirty="0" err="1"/>
              <a:t>picture</a:t>
            </a:r>
            <a:r>
              <a:rPr lang="fr-BE" dirty="0"/>
              <a:t>. File </a:t>
            </a:r>
            <a:r>
              <a:rPr lang="fr-BE" dirty="0" err="1"/>
              <a:t>should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min. 3 Mb to </a:t>
            </a:r>
            <a:r>
              <a:rPr lang="fr-BE" dirty="0" err="1"/>
              <a:t>ensure</a:t>
            </a:r>
            <a:r>
              <a:rPr lang="fr-BE" dirty="0"/>
              <a:t> good </a:t>
            </a:r>
            <a:r>
              <a:rPr lang="fr-BE" dirty="0" err="1"/>
              <a:t>print</a:t>
            </a:r>
            <a:r>
              <a:rPr lang="fr-BE" dirty="0"/>
              <a:t> </a:t>
            </a:r>
            <a:r>
              <a:rPr lang="fr-BE" dirty="0" err="1"/>
              <a:t>quality</a:t>
            </a:r>
            <a:r>
              <a:rPr lang="fr-BE" dirty="0"/>
              <a:t>.</a:t>
            </a:r>
            <a:endParaRPr lang="en-BE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E00661A0-BD6F-42E4-4580-04C81766688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34160" y="5521105"/>
            <a:ext cx="3960000" cy="3708000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 err="1"/>
              <a:t>Please</a:t>
            </a:r>
            <a:r>
              <a:rPr lang="fr-BE" dirty="0"/>
              <a:t> click on the </a:t>
            </a:r>
            <a:r>
              <a:rPr lang="fr-BE" dirty="0" err="1"/>
              <a:t>icon</a:t>
            </a:r>
            <a:r>
              <a:rPr lang="fr-BE" dirty="0"/>
              <a:t> to select a </a:t>
            </a:r>
            <a:r>
              <a:rPr lang="fr-BE" dirty="0" err="1"/>
              <a:t>picture</a:t>
            </a:r>
            <a:r>
              <a:rPr lang="fr-BE" dirty="0"/>
              <a:t>. File </a:t>
            </a:r>
            <a:r>
              <a:rPr lang="fr-BE" dirty="0" err="1"/>
              <a:t>should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min. 3 Mb to </a:t>
            </a:r>
            <a:r>
              <a:rPr lang="fr-BE" dirty="0" err="1"/>
              <a:t>ensure</a:t>
            </a:r>
            <a:r>
              <a:rPr lang="fr-BE" dirty="0"/>
              <a:t> good </a:t>
            </a:r>
            <a:r>
              <a:rPr lang="fr-BE" dirty="0" err="1"/>
              <a:t>print</a:t>
            </a:r>
            <a:r>
              <a:rPr lang="fr-BE" dirty="0"/>
              <a:t> </a:t>
            </a:r>
            <a:r>
              <a:rPr lang="fr-BE" dirty="0" err="1"/>
              <a:t>quality</a:t>
            </a:r>
            <a:r>
              <a:rPr lang="fr-BE" dirty="0"/>
              <a:t>.</a:t>
            </a:r>
            <a:endParaRPr lang="en-BE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1B300C7F-6E7F-9D73-4891-E6AC5AF249A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134163" y="1271559"/>
            <a:ext cx="8460000" cy="3708000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 err="1"/>
              <a:t>Please</a:t>
            </a:r>
            <a:r>
              <a:rPr lang="fr-BE" dirty="0"/>
              <a:t> click on the </a:t>
            </a:r>
            <a:r>
              <a:rPr lang="fr-BE" dirty="0" err="1"/>
              <a:t>icon</a:t>
            </a:r>
            <a:r>
              <a:rPr lang="fr-BE" dirty="0"/>
              <a:t> to select a </a:t>
            </a:r>
            <a:r>
              <a:rPr lang="fr-BE" dirty="0" err="1"/>
              <a:t>picture</a:t>
            </a:r>
            <a:r>
              <a:rPr lang="fr-BE" dirty="0"/>
              <a:t>. File </a:t>
            </a:r>
            <a:r>
              <a:rPr lang="fr-BE" dirty="0" err="1"/>
              <a:t>should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min. 3 Mb to </a:t>
            </a:r>
            <a:r>
              <a:rPr lang="fr-BE" dirty="0" err="1"/>
              <a:t>ensure</a:t>
            </a:r>
            <a:r>
              <a:rPr lang="fr-BE" dirty="0"/>
              <a:t> good </a:t>
            </a:r>
            <a:r>
              <a:rPr lang="fr-BE" dirty="0" err="1"/>
              <a:t>print</a:t>
            </a:r>
            <a:r>
              <a:rPr lang="fr-BE" dirty="0"/>
              <a:t> </a:t>
            </a:r>
            <a:r>
              <a:rPr lang="fr-BE" dirty="0" err="1"/>
              <a:t>quality</a:t>
            </a:r>
            <a:r>
              <a:rPr lang="fr-BE" dirty="0"/>
              <a:t>.</a:t>
            </a:r>
            <a:endParaRPr lang="en-BE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3322312-F13C-662C-906F-8CA33EEB0999}"/>
              </a:ext>
            </a:extLst>
          </p:cNvPr>
          <p:cNvSpPr>
            <a:spLocks noGrp="1" noChangeAspect="1"/>
          </p:cNvSpPr>
          <p:nvPr>
            <p:ph type="title" hasCustomPrompt="1"/>
          </p:nvPr>
        </p:nvSpPr>
        <p:spPr>
          <a:xfrm>
            <a:off x="4967571" y="11702798"/>
            <a:ext cx="4626591" cy="728762"/>
          </a:xfrm>
        </p:spPr>
        <p:txBody>
          <a:bodyPr>
            <a:normAutofit/>
          </a:bodyPr>
          <a:lstStyle>
            <a:lvl1pPr algn="r">
              <a:defRPr sz="1400"/>
            </a:lvl1pPr>
          </a:lstStyle>
          <a:p>
            <a:r>
              <a:rPr lang="en-US" dirty="0"/>
              <a:t>Name &amp; </a:t>
            </a:r>
            <a:r>
              <a:rPr lang="en-US" dirty="0" err="1"/>
              <a:t>organisation</a:t>
            </a:r>
            <a:r>
              <a:rPr lang="en-US" dirty="0"/>
              <a:t> (if pertinent)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A3D19F-D934-2EB2-5527-03CE58867E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34162" y="9642100"/>
            <a:ext cx="8460000" cy="1548209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Please insert your text here. Max 150 words. Font size 14.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4181004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39889C1-BD5D-BD7A-46A6-56DAE66A1050}"/>
              </a:ext>
            </a:extLst>
          </p:cNvPr>
          <p:cNvSpPr>
            <a:spLocks noGrp="1" noChangeAspect="1"/>
          </p:cNvSpPr>
          <p:nvPr>
            <p:ph type="title" hasCustomPrompt="1"/>
          </p:nvPr>
        </p:nvSpPr>
        <p:spPr>
          <a:xfrm>
            <a:off x="5364163" y="12107807"/>
            <a:ext cx="4626591" cy="728762"/>
          </a:xfrm>
        </p:spPr>
        <p:txBody>
          <a:bodyPr>
            <a:normAutofit/>
          </a:bodyPr>
          <a:lstStyle>
            <a:lvl1pPr algn="r">
              <a:defRPr sz="1200"/>
            </a:lvl1pPr>
          </a:lstStyle>
          <a:p>
            <a:r>
              <a:rPr lang="en-US" dirty="0"/>
              <a:t>Name &amp; </a:t>
            </a:r>
            <a:r>
              <a:rPr lang="en-US" dirty="0" err="1"/>
              <a:t>organisation</a:t>
            </a:r>
            <a:r>
              <a:rPr lang="en-US" dirty="0"/>
              <a:t> (if pertinent)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A9B2FA-96B4-DF43-B825-94B72E146D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7567" y="9496907"/>
            <a:ext cx="9253187" cy="1920305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Please insert your text here. Max 150 words. Font size 12.</a:t>
            </a:r>
            <a:endParaRPr lang="en-BE" dirty="0"/>
          </a:p>
        </p:txBody>
      </p:sp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384A2291-7F00-2961-72CD-7A5D43C5316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37567" y="5188169"/>
            <a:ext cx="4392700" cy="3888000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 err="1"/>
              <a:t>Please</a:t>
            </a:r>
            <a:r>
              <a:rPr lang="fr-BE" dirty="0"/>
              <a:t> click on the </a:t>
            </a:r>
            <a:r>
              <a:rPr lang="fr-BE" dirty="0" err="1"/>
              <a:t>icon</a:t>
            </a:r>
            <a:r>
              <a:rPr lang="fr-BE" dirty="0"/>
              <a:t> to select a </a:t>
            </a:r>
            <a:r>
              <a:rPr lang="fr-BE" dirty="0" err="1"/>
              <a:t>picture</a:t>
            </a:r>
            <a:r>
              <a:rPr lang="fr-BE" dirty="0"/>
              <a:t>. File </a:t>
            </a:r>
            <a:r>
              <a:rPr lang="fr-BE" dirty="0" err="1"/>
              <a:t>should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min. 3 Mb to </a:t>
            </a:r>
            <a:r>
              <a:rPr lang="fr-BE" dirty="0" err="1"/>
              <a:t>ensure</a:t>
            </a:r>
            <a:r>
              <a:rPr lang="fr-BE" dirty="0"/>
              <a:t> good </a:t>
            </a:r>
            <a:r>
              <a:rPr lang="fr-BE" dirty="0" err="1"/>
              <a:t>print</a:t>
            </a:r>
            <a:r>
              <a:rPr lang="fr-BE" dirty="0"/>
              <a:t> </a:t>
            </a:r>
            <a:r>
              <a:rPr lang="fr-BE" dirty="0" err="1"/>
              <a:t>quality</a:t>
            </a:r>
            <a:r>
              <a:rPr lang="fr-BE" dirty="0"/>
              <a:t>.</a:t>
            </a:r>
            <a:endParaRPr lang="en-BE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E9B2B4A2-7D32-99BB-7572-48322F4DF4F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598052" y="5188169"/>
            <a:ext cx="4392700" cy="3888000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 err="1"/>
              <a:t>Please</a:t>
            </a:r>
            <a:r>
              <a:rPr lang="fr-BE" dirty="0"/>
              <a:t> click on the </a:t>
            </a:r>
            <a:r>
              <a:rPr lang="fr-BE" dirty="0" err="1"/>
              <a:t>icon</a:t>
            </a:r>
            <a:r>
              <a:rPr lang="fr-BE" dirty="0"/>
              <a:t> to select a </a:t>
            </a:r>
            <a:r>
              <a:rPr lang="fr-BE" dirty="0" err="1"/>
              <a:t>picture</a:t>
            </a:r>
            <a:r>
              <a:rPr lang="fr-BE" dirty="0"/>
              <a:t>. File </a:t>
            </a:r>
            <a:r>
              <a:rPr lang="fr-BE" dirty="0" err="1"/>
              <a:t>should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min. 3 Mb to </a:t>
            </a:r>
            <a:r>
              <a:rPr lang="fr-BE" dirty="0" err="1"/>
              <a:t>ensure</a:t>
            </a:r>
            <a:r>
              <a:rPr lang="fr-BE" dirty="0"/>
              <a:t> good </a:t>
            </a:r>
            <a:r>
              <a:rPr lang="fr-BE" dirty="0" err="1"/>
              <a:t>print</a:t>
            </a:r>
            <a:r>
              <a:rPr lang="fr-BE" dirty="0"/>
              <a:t> </a:t>
            </a:r>
            <a:r>
              <a:rPr lang="fr-BE" dirty="0" err="1"/>
              <a:t>quality</a:t>
            </a:r>
            <a:r>
              <a:rPr lang="fr-BE" dirty="0"/>
              <a:t>.</a:t>
            </a:r>
            <a:endParaRPr lang="en-BE" dirty="0"/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AECE147-74FE-8B29-6089-49C18B06903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37568" y="879432"/>
            <a:ext cx="4392700" cy="3888000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 err="1"/>
              <a:t>Please</a:t>
            </a:r>
            <a:r>
              <a:rPr lang="fr-BE" dirty="0"/>
              <a:t> click on the </a:t>
            </a:r>
            <a:r>
              <a:rPr lang="fr-BE" dirty="0" err="1"/>
              <a:t>icon</a:t>
            </a:r>
            <a:r>
              <a:rPr lang="fr-BE" dirty="0"/>
              <a:t> to select a </a:t>
            </a:r>
            <a:r>
              <a:rPr lang="fr-BE" dirty="0" err="1"/>
              <a:t>picture</a:t>
            </a:r>
            <a:r>
              <a:rPr lang="fr-BE" dirty="0"/>
              <a:t>. File </a:t>
            </a:r>
            <a:r>
              <a:rPr lang="fr-BE" dirty="0" err="1"/>
              <a:t>should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min. 3 Mb to </a:t>
            </a:r>
            <a:r>
              <a:rPr lang="fr-BE" dirty="0" err="1"/>
              <a:t>ensure</a:t>
            </a:r>
            <a:r>
              <a:rPr lang="fr-BE" dirty="0"/>
              <a:t> good </a:t>
            </a:r>
            <a:r>
              <a:rPr lang="fr-BE" dirty="0" err="1"/>
              <a:t>print</a:t>
            </a:r>
            <a:r>
              <a:rPr lang="fr-BE" dirty="0"/>
              <a:t> </a:t>
            </a:r>
            <a:r>
              <a:rPr lang="fr-BE" dirty="0" err="1"/>
              <a:t>quality</a:t>
            </a:r>
            <a:r>
              <a:rPr lang="fr-BE" dirty="0"/>
              <a:t>.</a:t>
            </a:r>
            <a:endParaRPr lang="en-BE"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B308869-0EC1-119B-E2DB-71167CB4E69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598053" y="879432"/>
            <a:ext cx="4392700" cy="3888000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 err="1"/>
              <a:t>Please</a:t>
            </a:r>
            <a:r>
              <a:rPr lang="fr-BE" dirty="0"/>
              <a:t> click on the </a:t>
            </a:r>
            <a:r>
              <a:rPr lang="fr-BE" dirty="0" err="1"/>
              <a:t>icon</a:t>
            </a:r>
            <a:r>
              <a:rPr lang="fr-BE" dirty="0"/>
              <a:t> to select a </a:t>
            </a:r>
            <a:r>
              <a:rPr lang="fr-BE" dirty="0" err="1"/>
              <a:t>picture</a:t>
            </a:r>
            <a:r>
              <a:rPr lang="fr-BE" dirty="0"/>
              <a:t>. File </a:t>
            </a:r>
            <a:r>
              <a:rPr lang="fr-BE" dirty="0" err="1"/>
              <a:t>should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min. 3 Mb to </a:t>
            </a:r>
            <a:r>
              <a:rPr lang="fr-BE" dirty="0" err="1"/>
              <a:t>ensure</a:t>
            </a:r>
            <a:r>
              <a:rPr lang="fr-BE" dirty="0"/>
              <a:t> good </a:t>
            </a:r>
            <a:r>
              <a:rPr lang="fr-BE" dirty="0" err="1"/>
              <a:t>print</a:t>
            </a:r>
            <a:r>
              <a:rPr lang="fr-BE" dirty="0"/>
              <a:t> </a:t>
            </a:r>
            <a:r>
              <a:rPr lang="fr-BE" dirty="0" err="1"/>
              <a:t>quality</a:t>
            </a:r>
            <a:r>
              <a:rPr lang="fr-BE" dirty="0"/>
              <a:t>.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22850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080-9646-4B78-8567-17338FC4E68B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E81-FFC6-4F9D-89EB-FFA6484077C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2782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985" y="3419479"/>
            <a:ext cx="9253180" cy="5705474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985" y="9178929"/>
            <a:ext cx="9253180" cy="3000374"/>
          </a:xfrm>
        </p:spPr>
        <p:txBody>
          <a:bodyPr/>
          <a:lstStyle>
            <a:lvl1pPr marL="0" indent="0">
              <a:buNone/>
              <a:defRPr sz="2816">
                <a:solidFill>
                  <a:schemeClr val="tx1">
                    <a:tint val="82000"/>
                  </a:schemeClr>
                </a:solidFill>
              </a:defRPr>
            </a:lvl1pPr>
            <a:lvl2pPr marL="536433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2pPr>
            <a:lvl3pPr marL="1072866" indent="0">
              <a:buNone/>
              <a:defRPr sz="2112">
                <a:solidFill>
                  <a:schemeClr val="tx1">
                    <a:tint val="82000"/>
                  </a:schemeClr>
                </a:solidFill>
              </a:defRPr>
            </a:lvl3pPr>
            <a:lvl4pPr marL="1609298" indent="0">
              <a:buNone/>
              <a:defRPr sz="1877">
                <a:solidFill>
                  <a:schemeClr val="tx1">
                    <a:tint val="82000"/>
                  </a:schemeClr>
                </a:solidFill>
              </a:defRPr>
            </a:lvl4pPr>
            <a:lvl5pPr marL="2145731" indent="0">
              <a:buNone/>
              <a:defRPr sz="1877">
                <a:solidFill>
                  <a:schemeClr val="tx1">
                    <a:tint val="82000"/>
                  </a:schemeClr>
                </a:solidFill>
              </a:defRPr>
            </a:lvl5pPr>
            <a:lvl6pPr marL="2682164" indent="0">
              <a:buNone/>
              <a:defRPr sz="1877">
                <a:solidFill>
                  <a:schemeClr val="tx1">
                    <a:tint val="82000"/>
                  </a:schemeClr>
                </a:solidFill>
              </a:defRPr>
            </a:lvl6pPr>
            <a:lvl7pPr marL="3218597" indent="0">
              <a:buNone/>
              <a:defRPr sz="1877">
                <a:solidFill>
                  <a:schemeClr val="tx1">
                    <a:tint val="82000"/>
                  </a:schemeClr>
                </a:solidFill>
              </a:defRPr>
            </a:lvl7pPr>
            <a:lvl8pPr marL="3755029" indent="0">
              <a:buNone/>
              <a:defRPr sz="1877">
                <a:solidFill>
                  <a:schemeClr val="tx1">
                    <a:tint val="82000"/>
                  </a:schemeClr>
                </a:solidFill>
              </a:defRPr>
            </a:lvl8pPr>
            <a:lvl9pPr marL="4291462" indent="0">
              <a:buNone/>
              <a:defRPr sz="187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080-9646-4B78-8567-17338FC4E68B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E81-FFC6-4F9D-89EB-FFA6484077C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172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7572" y="3651250"/>
            <a:ext cx="4559538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1215" y="3651250"/>
            <a:ext cx="4559538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080-9646-4B78-8567-17338FC4E68B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E81-FFC6-4F9D-89EB-FFA6484077C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5793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970" y="730253"/>
            <a:ext cx="925318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971" y="3362326"/>
            <a:ext cx="4538584" cy="1647824"/>
          </a:xfrm>
        </p:spPr>
        <p:txBody>
          <a:bodyPr anchor="b"/>
          <a:lstStyle>
            <a:lvl1pPr marL="0" indent="0">
              <a:buNone/>
              <a:defRPr sz="2816" b="1"/>
            </a:lvl1pPr>
            <a:lvl2pPr marL="536433" indent="0">
              <a:buNone/>
              <a:defRPr sz="2347" b="1"/>
            </a:lvl2pPr>
            <a:lvl3pPr marL="1072866" indent="0">
              <a:buNone/>
              <a:defRPr sz="2112" b="1"/>
            </a:lvl3pPr>
            <a:lvl4pPr marL="1609298" indent="0">
              <a:buNone/>
              <a:defRPr sz="1877" b="1"/>
            </a:lvl4pPr>
            <a:lvl5pPr marL="2145731" indent="0">
              <a:buNone/>
              <a:defRPr sz="1877" b="1"/>
            </a:lvl5pPr>
            <a:lvl6pPr marL="2682164" indent="0">
              <a:buNone/>
              <a:defRPr sz="1877" b="1"/>
            </a:lvl6pPr>
            <a:lvl7pPr marL="3218597" indent="0">
              <a:buNone/>
              <a:defRPr sz="1877" b="1"/>
            </a:lvl7pPr>
            <a:lvl8pPr marL="3755029" indent="0">
              <a:buNone/>
              <a:defRPr sz="1877" b="1"/>
            </a:lvl8pPr>
            <a:lvl9pPr marL="4291462" indent="0">
              <a:buNone/>
              <a:defRPr sz="18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8971" y="5010150"/>
            <a:ext cx="453858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1215" y="3362326"/>
            <a:ext cx="4560935" cy="1647824"/>
          </a:xfrm>
        </p:spPr>
        <p:txBody>
          <a:bodyPr anchor="b"/>
          <a:lstStyle>
            <a:lvl1pPr marL="0" indent="0">
              <a:buNone/>
              <a:defRPr sz="2816" b="1"/>
            </a:lvl1pPr>
            <a:lvl2pPr marL="536433" indent="0">
              <a:buNone/>
              <a:defRPr sz="2347" b="1"/>
            </a:lvl2pPr>
            <a:lvl3pPr marL="1072866" indent="0">
              <a:buNone/>
              <a:defRPr sz="2112" b="1"/>
            </a:lvl3pPr>
            <a:lvl4pPr marL="1609298" indent="0">
              <a:buNone/>
              <a:defRPr sz="1877" b="1"/>
            </a:lvl4pPr>
            <a:lvl5pPr marL="2145731" indent="0">
              <a:buNone/>
              <a:defRPr sz="1877" b="1"/>
            </a:lvl5pPr>
            <a:lvl6pPr marL="2682164" indent="0">
              <a:buNone/>
              <a:defRPr sz="1877" b="1"/>
            </a:lvl6pPr>
            <a:lvl7pPr marL="3218597" indent="0">
              <a:buNone/>
              <a:defRPr sz="1877" b="1"/>
            </a:lvl7pPr>
            <a:lvl8pPr marL="3755029" indent="0">
              <a:buNone/>
              <a:defRPr sz="1877" b="1"/>
            </a:lvl8pPr>
            <a:lvl9pPr marL="4291462" indent="0">
              <a:buNone/>
              <a:defRPr sz="18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1215" y="5010150"/>
            <a:ext cx="4560935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080-9646-4B78-8567-17338FC4E68B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E81-FFC6-4F9D-89EB-FFA6484077C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04099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080-9646-4B78-8567-17338FC4E68B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E81-FFC6-4F9D-89EB-FFA6484077C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3796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080-9646-4B78-8567-17338FC4E68B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E81-FFC6-4F9D-89EB-FFA6484077C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9454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970" y="914400"/>
            <a:ext cx="3460164" cy="3200400"/>
          </a:xfrm>
        </p:spPr>
        <p:txBody>
          <a:bodyPr anchor="b"/>
          <a:lstStyle>
            <a:lvl1pPr>
              <a:defRPr sz="37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935" y="1974853"/>
            <a:ext cx="5431215" cy="9747250"/>
          </a:xfrm>
        </p:spPr>
        <p:txBody>
          <a:bodyPr/>
          <a:lstStyle>
            <a:lvl1pPr>
              <a:defRPr sz="3755"/>
            </a:lvl1pPr>
            <a:lvl2pPr>
              <a:defRPr sz="3285"/>
            </a:lvl2pPr>
            <a:lvl3pPr>
              <a:defRPr sz="2816"/>
            </a:lvl3pPr>
            <a:lvl4pPr>
              <a:defRPr sz="2347"/>
            </a:lvl4pPr>
            <a:lvl5pPr>
              <a:defRPr sz="2347"/>
            </a:lvl5pPr>
            <a:lvl6pPr>
              <a:defRPr sz="2347"/>
            </a:lvl6pPr>
            <a:lvl7pPr>
              <a:defRPr sz="2347"/>
            </a:lvl7pPr>
            <a:lvl8pPr>
              <a:defRPr sz="2347"/>
            </a:lvl8pPr>
            <a:lvl9pPr>
              <a:defRPr sz="234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970" y="4114800"/>
            <a:ext cx="3460164" cy="7623176"/>
          </a:xfrm>
        </p:spPr>
        <p:txBody>
          <a:bodyPr/>
          <a:lstStyle>
            <a:lvl1pPr marL="0" indent="0">
              <a:buNone/>
              <a:defRPr sz="1877"/>
            </a:lvl1pPr>
            <a:lvl2pPr marL="536433" indent="0">
              <a:buNone/>
              <a:defRPr sz="1643"/>
            </a:lvl2pPr>
            <a:lvl3pPr marL="1072866" indent="0">
              <a:buNone/>
              <a:defRPr sz="1408"/>
            </a:lvl3pPr>
            <a:lvl4pPr marL="1609298" indent="0">
              <a:buNone/>
              <a:defRPr sz="1173"/>
            </a:lvl4pPr>
            <a:lvl5pPr marL="2145731" indent="0">
              <a:buNone/>
              <a:defRPr sz="1173"/>
            </a:lvl5pPr>
            <a:lvl6pPr marL="2682164" indent="0">
              <a:buNone/>
              <a:defRPr sz="1173"/>
            </a:lvl6pPr>
            <a:lvl7pPr marL="3218597" indent="0">
              <a:buNone/>
              <a:defRPr sz="1173"/>
            </a:lvl7pPr>
            <a:lvl8pPr marL="3755029" indent="0">
              <a:buNone/>
              <a:defRPr sz="1173"/>
            </a:lvl8pPr>
            <a:lvl9pPr marL="4291462" indent="0">
              <a:buNone/>
              <a:defRPr sz="11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080-9646-4B78-8567-17338FC4E68B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E81-FFC6-4F9D-89EB-FFA6484077C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1764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970" y="914400"/>
            <a:ext cx="3460164" cy="3200400"/>
          </a:xfrm>
        </p:spPr>
        <p:txBody>
          <a:bodyPr anchor="b"/>
          <a:lstStyle>
            <a:lvl1pPr>
              <a:defRPr sz="37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60935" y="1974853"/>
            <a:ext cx="5431215" cy="9747250"/>
          </a:xfrm>
        </p:spPr>
        <p:txBody>
          <a:bodyPr anchor="t"/>
          <a:lstStyle>
            <a:lvl1pPr marL="0" indent="0">
              <a:buNone/>
              <a:defRPr sz="3755"/>
            </a:lvl1pPr>
            <a:lvl2pPr marL="536433" indent="0">
              <a:buNone/>
              <a:defRPr sz="3285"/>
            </a:lvl2pPr>
            <a:lvl3pPr marL="1072866" indent="0">
              <a:buNone/>
              <a:defRPr sz="2816"/>
            </a:lvl3pPr>
            <a:lvl4pPr marL="1609298" indent="0">
              <a:buNone/>
              <a:defRPr sz="2347"/>
            </a:lvl4pPr>
            <a:lvl5pPr marL="2145731" indent="0">
              <a:buNone/>
              <a:defRPr sz="2347"/>
            </a:lvl5pPr>
            <a:lvl6pPr marL="2682164" indent="0">
              <a:buNone/>
              <a:defRPr sz="2347"/>
            </a:lvl6pPr>
            <a:lvl7pPr marL="3218597" indent="0">
              <a:buNone/>
              <a:defRPr sz="2347"/>
            </a:lvl7pPr>
            <a:lvl8pPr marL="3755029" indent="0">
              <a:buNone/>
              <a:defRPr sz="2347"/>
            </a:lvl8pPr>
            <a:lvl9pPr marL="4291462" indent="0">
              <a:buNone/>
              <a:defRPr sz="234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970" y="4114800"/>
            <a:ext cx="3460164" cy="7623176"/>
          </a:xfrm>
        </p:spPr>
        <p:txBody>
          <a:bodyPr/>
          <a:lstStyle>
            <a:lvl1pPr marL="0" indent="0">
              <a:buNone/>
              <a:defRPr sz="1877"/>
            </a:lvl1pPr>
            <a:lvl2pPr marL="536433" indent="0">
              <a:buNone/>
              <a:defRPr sz="1643"/>
            </a:lvl2pPr>
            <a:lvl3pPr marL="1072866" indent="0">
              <a:buNone/>
              <a:defRPr sz="1408"/>
            </a:lvl3pPr>
            <a:lvl4pPr marL="1609298" indent="0">
              <a:buNone/>
              <a:defRPr sz="1173"/>
            </a:lvl4pPr>
            <a:lvl5pPr marL="2145731" indent="0">
              <a:buNone/>
              <a:defRPr sz="1173"/>
            </a:lvl5pPr>
            <a:lvl6pPr marL="2682164" indent="0">
              <a:buNone/>
              <a:defRPr sz="1173"/>
            </a:lvl6pPr>
            <a:lvl7pPr marL="3218597" indent="0">
              <a:buNone/>
              <a:defRPr sz="1173"/>
            </a:lvl7pPr>
            <a:lvl8pPr marL="3755029" indent="0">
              <a:buNone/>
              <a:defRPr sz="1173"/>
            </a:lvl8pPr>
            <a:lvl9pPr marL="4291462" indent="0">
              <a:buNone/>
              <a:defRPr sz="11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080-9646-4B78-8567-17338FC4E68B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E81-FFC6-4F9D-89EB-FFA6484077C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7416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7573" y="730253"/>
            <a:ext cx="925318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7573" y="3651250"/>
            <a:ext cx="925318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7572" y="12712703"/>
            <a:ext cx="241387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BAA080-9646-4B78-8567-17338FC4E68B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3758" y="12712703"/>
            <a:ext cx="362081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76880" y="12712703"/>
            <a:ext cx="241387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ACEE81-FFC6-4F9D-89EB-FFA6484077C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99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699" r:id="rId17"/>
    <p:sldLayoutId id="2147483681" r:id="rId18"/>
  </p:sldLayoutIdLst>
  <p:txStyles>
    <p:titleStyle>
      <a:lvl1pPr algn="l" defTabSz="1072866" rtl="0" eaLnBrk="1" latinLnBrk="0" hangingPunct="1">
        <a:lnSpc>
          <a:spcPct val="90000"/>
        </a:lnSpc>
        <a:spcBef>
          <a:spcPct val="0"/>
        </a:spcBef>
        <a:buNone/>
        <a:defRPr sz="51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16" indent="-268216" algn="l" defTabSz="1072866" rtl="0" eaLnBrk="1" latinLnBrk="0" hangingPunct="1">
        <a:lnSpc>
          <a:spcPct val="90000"/>
        </a:lnSpc>
        <a:spcBef>
          <a:spcPts val="1173"/>
        </a:spcBef>
        <a:buFont typeface="Arial" panose="020B0604020202020204" pitchFamily="34" charset="0"/>
        <a:buChar char="•"/>
        <a:defRPr sz="3285" kern="1200">
          <a:solidFill>
            <a:schemeClr val="tx1"/>
          </a:solidFill>
          <a:latin typeface="+mn-lt"/>
          <a:ea typeface="+mn-ea"/>
          <a:cs typeface="+mn-cs"/>
        </a:defRPr>
      </a:lvl1pPr>
      <a:lvl2pPr marL="804649" indent="-268216" algn="l" defTabSz="1072866" rtl="0" eaLnBrk="1" latinLnBrk="0" hangingPunct="1">
        <a:lnSpc>
          <a:spcPct val="90000"/>
        </a:lnSpc>
        <a:spcBef>
          <a:spcPts val="587"/>
        </a:spcBef>
        <a:buFont typeface="Arial" panose="020B0604020202020204" pitchFamily="34" charset="0"/>
        <a:buChar char="•"/>
        <a:defRPr sz="2816" kern="1200">
          <a:solidFill>
            <a:schemeClr val="tx1"/>
          </a:solidFill>
          <a:latin typeface="+mn-lt"/>
          <a:ea typeface="+mn-ea"/>
          <a:cs typeface="+mn-cs"/>
        </a:defRPr>
      </a:lvl2pPr>
      <a:lvl3pPr marL="1341082" indent="-268216" algn="l" defTabSz="1072866" rtl="0" eaLnBrk="1" latinLnBrk="0" hangingPunct="1">
        <a:lnSpc>
          <a:spcPct val="90000"/>
        </a:lnSpc>
        <a:spcBef>
          <a:spcPts val="587"/>
        </a:spcBef>
        <a:buFont typeface="Arial" panose="020B0604020202020204" pitchFamily="34" charset="0"/>
        <a:buChar char="•"/>
        <a:defRPr sz="2347" kern="1200">
          <a:solidFill>
            <a:schemeClr val="tx1"/>
          </a:solidFill>
          <a:latin typeface="+mn-lt"/>
          <a:ea typeface="+mn-ea"/>
          <a:cs typeface="+mn-cs"/>
        </a:defRPr>
      </a:lvl3pPr>
      <a:lvl4pPr marL="1877515" indent="-268216" algn="l" defTabSz="1072866" rtl="0" eaLnBrk="1" latinLnBrk="0" hangingPunct="1">
        <a:lnSpc>
          <a:spcPct val="90000"/>
        </a:lnSpc>
        <a:spcBef>
          <a:spcPts val="587"/>
        </a:spcBef>
        <a:buFont typeface="Arial" panose="020B0604020202020204" pitchFamily="34" charset="0"/>
        <a:buChar char="•"/>
        <a:defRPr sz="2112" kern="1200">
          <a:solidFill>
            <a:schemeClr val="tx1"/>
          </a:solidFill>
          <a:latin typeface="+mn-lt"/>
          <a:ea typeface="+mn-ea"/>
          <a:cs typeface="+mn-cs"/>
        </a:defRPr>
      </a:lvl4pPr>
      <a:lvl5pPr marL="2413947" indent="-268216" algn="l" defTabSz="1072866" rtl="0" eaLnBrk="1" latinLnBrk="0" hangingPunct="1">
        <a:lnSpc>
          <a:spcPct val="90000"/>
        </a:lnSpc>
        <a:spcBef>
          <a:spcPts val="587"/>
        </a:spcBef>
        <a:buFont typeface="Arial" panose="020B0604020202020204" pitchFamily="34" charset="0"/>
        <a:buChar char="•"/>
        <a:defRPr sz="2112" kern="1200">
          <a:solidFill>
            <a:schemeClr val="tx1"/>
          </a:solidFill>
          <a:latin typeface="+mn-lt"/>
          <a:ea typeface="+mn-ea"/>
          <a:cs typeface="+mn-cs"/>
        </a:defRPr>
      </a:lvl5pPr>
      <a:lvl6pPr marL="2950380" indent="-268216" algn="l" defTabSz="1072866" rtl="0" eaLnBrk="1" latinLnBrk="0" hangingPunct="1">
        <a:lnSpc>
          <a:spcPct val="90000"/>
        </a:lnSpc>
        <a:spcBef>
          <a:spcPts val="587"/>
        </a:spcBef>
        <a:buFont typeface="Arial" panose="020B0604020202020204" pitchFamily="34" charset="0"/>
        <a:buChar char="•"/>
        <a:defRPr sz="2112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0" hangingPunct="1">
        <a:lnSpc>
          <a:spcPct val="90000"/>
        </a:lnSpc>
        <a:spcBef>
          <a:spcPts val="587"/>
        </a:spcBef>
        <a:buFont typeface="Arial" panose="020B0604020202020204" pitchFamily="34" charset="0"/>
        <a:buChar char="•"/>
        <a:defRPr sz="2112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0" hangingPunct="1">
        <a:lnSpc>
          <a:spcPct val="90000"/>
        </a:lnSpc>
        <a:spcBef>
          <a:spcPts val="587"/>
        </a:spcBef>
        <a:buFont typeface="Arial" panose="020B0604020202020204" pitchFamily="34" charset="0"/>
        <a:buChar char="•"/>
        <a:defRPr sz="2112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0" hangingPunct="1">
        <a:lnSpc>
          <a:spcPct val="90000"/>
        </a:lnSpc>
        <a:spcBef>
          <a:spcPts val="587"/>
        </a:spcBef>
        <a:buFont typeface="Arial" panose="020B0604020202020204" pitchFamily="34" charset="0"/>
        <a:buChar char="•"/>
        <a:defRPr sz="21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2866" rtl="0" eaLnBrk="1" latinLnBrk="0" hangingPunct="1">
        <a:defRPr sz="2112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12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12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12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12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12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12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12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337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9878203-68F7-B295-4429-B638823EF5C1}"/>
              </a:ext>
            </a:extLst>
          </p:cNvPr>
          <p:cNvSpPr txBox="1"/>
          <p:nvPr/>
        </p:nvSpPr>
        <p:spPr>
          <a:xfrm>
            <a:off x="2690235" y="3650676"/>
            <a:ext cx="5347854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Thank you for participating in Olivier Boutellis-Taft's memory book. Please follow the steps below to share your contribution: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/>
              <a:t> Use the provided template:</a:t>
            </a:r>
            <a:endParaRPr lang="en-US" sz="1600" dirty="0"/>
          </a:p>
          <a:p>
            <a:pPr marL="742950" lvl="1" indent="-285750">
              <a:buFont typeface="+mj-lt"/>
              <a:buAutoNum type="arabicPeriod"/>
            </a:pPr>
            <a:r>
              <a:rPr lang="en-US" sz="1600" dirty="0"/>
              <a:t>only contributions using the provided template will be accepted.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600" dirty="0"/>
              <a:t>there are several layout options available in the template combining photos, text, and your name/signature.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/>
              <a:t> </a:t>
            </a:r>
            <a:r>
              <a:rPr lang="en-US" sz="1600" b="1" dirty="0" err="1"/>
              <a:t>Customise</a:t>
            </a:r>
            <a:r>
              <a:rPr lang="en-US" sz="1600" b="1" dirty="0"/>
              <a:t> your slide:</a:t>
            </a:r>
            <a:endParaRPr lang="en-US" sz="1600" dirty="0"/>
          </a:p>
          <a:p>
            <a:pPr marL="742950" lvl="1" indent="-285750">
              <a:buFont typeface="+mj-lt"/>
              <a:buAutoNum type="arabicPeriod"/>
            </a:pPr>
            <a:r>
              <a:rPr lang="en-US" sz="1600" dirty="0"/>
              <a:t>select your preferred layout and fill in the slide.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600" dirty="0"/>
              <a:t>do not modify the layout itself.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600" dirty="0"/>
              <a:t>once done, delete all other slides.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/>
              <a:t> Save as JPEG with High Fidelity Resolution:</a:t>
            </a:r>
            <a:endParaRPr lang="en-US" sz="1600" dirty="0"/>
          </a:p>
          <a:p>
            <a:pPr marL="742950" lvl="1" indent="-285750">
              <a:buFont typeface="+mj-lt"/>
              <a:buAutoNum type="arabicPeriod"/>
            </a:pPr>
            <a:r>
              <a:rPr lang="en-US" sz="1600" dirty="0"/>
              <a:t>go to </a:t>
            </a:r>
            <a:r>
              <a:rPr lang="en-US" sz="1600" b="1" dirty="0"/>
              <a:t>File &gt; Options &gt; Advanced &gt; Image Size &amp; Quality</a:t>
            </a:r>
            <a:r>
              <a:rPr lang="en-US" sz="1600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600" dirty="0"/>
              <a:t>select </a:t>
            </a:r>
            <a:r>
              <a:rPr lang="en-US" sz="1600" b="1" dirty="0"/>
              <a:t>High Fidelity Resolution</a:t>
            </a:r>
            <a:r>
              <a:rPr lang="en-US" sz="1600" dirty="0"/>
              <a:t> and save the file as </a:t>
            </a:r>
            <a:r>
              <a:rPr lang="en-US" sz="1600"/>
              <a:t>a PNG.</a:t>
            </a:r>
            <a:endParaRPr lang="en-US" sz="1600" dirty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/>
              <a:t> Name your Image:</a:t>
            </a:r>
            <a:endParaRPr lang="en-US" sz="1600" dirty="0"/>
          </a:p>
          <a:p>
            <a:pPr marL="742950" lvl="1" indent="-285750">
              <a:buFont typeface="+mj-lt"/>
              <a:buAutoNum type="arabicPeriod"/>
            </a:pPr>
            <a:r>
              <a:rPr lang="en-US" sz="1600" dirty="0"/>
              <a:t>The filename should be firstname-lastname.png using the name indicated in the form.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/>
              <a:t> Upload your Image:</a:t>
            </a:r>
            <a:endParaRPr lang="en-US" sz="1600" dirty="0"/>
          </a:p>
          <a:p>
            <a:pPr marL="742950" lvl="1" indent="-285750">
              <a:buFont typeface="+mj-lt"/>
              <a:buAutoNum type="arabicPeriod"/>
            </a:pPr>
            <a:r>
              <a:rPr lang="en-US" sz="1600" dirty="0"/>
              <a:t>upload the JPEG to your "Farewell Dinner" registration form.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600" dirty="0"/>
              <a:t>only one picture per registration form is allowed.</a:t>
            </a:r>
          </a:p>
          <a:p>
            <a:pPr marL="0" lvl="1"/>
            <a:endParaRPr lang="en-BE" sz="1600" dirty="0"/>
          </a:p>
        </p:txBody>
      </p:sp>
      <p:pic>
        <p:nvPicPr>
          <p:cNvPr id="6" name="Picture 5" descr="A yellow and black logo&#10;&#10;Description automatically generated">
            <a:extLst>
              <a:ext uri="{FF2B5EF4-FFF2-40B4-BE49-F238E27FC236}">
                <a16:creationId xmlns:a16="http://schemas.microsoft.com/office/drawing/2014/main" id="{CE02FE71-45E7-E437-83B9-DBE239E6BD7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6160" y="1905000"/>
            <a:ext cx="3144984" cy="180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2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E95D5BD-54A0-8DD3-0352-40CF4125F33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8F5E613-C006-2C48-1C13-8FBA35302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BD90F2A-1810-79E2-8A32-F5D1874CFB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43942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64202-D169-1F9D-04B1-89B819F2E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02D13-F917-BE7A-2B77-C7B0C3820D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94668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2F4ED95-7447-74C3-DB8B-F7EFDD27445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E72A0BE-AD1B-77C2-4725-76226BD987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D6FEC40A-33FF-4B6F-58E3-E6D2B78B5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4966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7588BF3-059F-D4FB-D344-7035E177C90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C4ED2E8E-4F82-F250-E44E-1E94ED955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8CD9802-547E-F107-78C8-493024E818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108F812B-0344-6988-C2B7-8724C7BF4F6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17976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75ED613-06EE-C34C-B716-A4BDB74A777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0F870D4-ED41-0F67-156A-66C43E11678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8D6B5A4-6CF8-EE2D-69C6-CBDD4A59B75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1362A8-D4AA-62A5-F44D-C0688E17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BE07C-BC5F-BE0B-EEC3-0765A29C77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24980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ject Document" ma:contentTypeID="0x010100424757986E2540868CAE723C1A3093F102000AB7EE5349D3FE48B74962853A313325" ma:contentTypeVersion="13" ma:contentTypeDescription="Create a new document." ma:contentTypeScope="" ma:versionID="c0e7a5828b67a21854684e9d349d00b4">
  <xsd:schema xmlns:xsd="http://www.w3.org/2001/XMLSchema" xmlns:xs="http://www.w3.org/2001/XMLSchema" xmlns:p="http://schemas.microsoft.com/office/2006/metadata/properties" xmlns:ns2="d676b646-7de3-45ea-99d8-3dad98abe062" xmlns:ns3="1b6e6936-22cb-4428-9106-0547dc719223" targetNamespace="http://schemas.microsoft.com/office/2006/metadata/properties" ma:root="true" ma:fieldsID="c32fcbeb8a55b9602135a99ba2195ab5" ns2:_="" ns3:_="">
    <xsd:import namespace="d676b646-7de3-45ea-99d8-3dad98abe062"/>
    <xsd:import namespace="1b6e6936-22cb-4428-9106-0547dc719223"/>
    <xsd:element name="properties">
      <xsd:complexType>
        <xsd:sequence>
          <xsd:element name="documentManagement">
            <xsd:complexType>
              <xsd:all>
                <xsd:element ref="ns2:feeDocumentDescription" minOccurs="0"/>
                <xsd:element ref="ns2:ge496a40d5c44658bad5a6d98308f1ba" minOccurs="0"/>
                <xsd:element ref="ns2:TaxCatchAll" minOccurs="0"/>
                <xsd:element ref="ns2:TaxCatchAllLabel" minOccurs="0"/>
                <xsd:element ref="ns2:feeIsMainDocument" minOccurs="0"/>
                <xsd:element ref="ns2:feeIsOutput" minOccurs="0"/>
                <xsd:element ref="ns2:feeProjectId" minOccurs="0"/>
                <xsd:element ref="ns2:he2070e74373447aa49b36a2be741829" minOccurs="0"/>
                <xsd:element ref="ns2:g25f68010dc241d5b45ca6584dd3a1ce" minOccurs="0"/>
                <xsd:element ref="ns2:feeGroupsText" minOccurs="0"/>
                <xsd:element ref="ns2:p59a4e4f2bd147658de67f2316c08396" minOccurs="0"/>
                <xsd:element ref="ns2:feeProgramm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76b646-7de3-45ea-99d8-3dad98abe062" elementFormDefault="qualified">
    <xsd:import namespace="http://schemas.microsoft.com/office/2006/documentManagement/types"/>
    <xsd:import namespace="http://schemas.microsoft.com/office/infopath/2007/PartnerControls"/>
    <xsd:element name="feeDocumentDescription" ma:index="8" nillable="true" ma:displayName="Document Description" ma:internalName="feeDocumentDescription">
      <xsd:simpleType>
        <xsd:restriction base="dms:Note">
          <xsd:maxLength value="255"/>
        </xsd:restriction>
      </xsd:simpleType>
    </xsd:element>
    <xsd:element name="ge496a40d5c44658bad5a6d98308f1ba" ma:index="9" nillable="true" ma:taxonomy="true" ma:internalName="ge496a40d5c44658bad5a6d98308f1ba" ma:taxonomyFieldName="feeDocumentType" ma:displayName="Document Type" ma:fieldId="{0e496a40-d5c4-4658-bad5-a6d98308f1ba}" ma:sspId="0b5ba838-3ba2-4dda-ae8a-b6e34ab8e439" ma:termSetId="eb4d5007-39ee-42b0-b859-03c137a6cfc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83a97468-2e37-44fb-a731-f85fa9514331}" ma:internalName="TaxCatchAll" ma:showField="CatchAllData" ma:web="d676b646-7de3-45ea-99d8-3dad98abe0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83a97468-2e37-44fb-a731-f85fa9514331}" ma:internalName="TaxCatchAllLabel" ma:readOnly="true" ma:showField="CatchAllDataLabel" ma:web="d676b646-7de3-45ea-99d8-3dad98abe0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eeIsMainDocument" ma:index="13" nillable="true" ma:displayName="Main document" ma:default="0" ma:internalName="feeIsMainDocument">
      <xsd:simpleType>
        <xsd:restriction base="dms:Boolean"/>
      </xsd:simpleType>
    </xsd:element>
    <xsd:element name="feeIsOutput" ma:index="14" nillable="true" ma:displayName="Is Final Document?" ma:default="0" ma:internalName="feeIsOutput">
      <xsd:simpleType>
        <xsd:restriction base="dms:Boolean"/>
      </xsd:simpleType>
    </xsd:element>
    <xsd:element name="feeProjectId" ma:index="15" nillable="true" ma:displayName="Project ID" ma:default="688" ma:internalName="feeProjectId">
      <xsd:simpleType>
        <xsd:restriction base="dms:Text"/>
      </xsd:simpleType>
    </xsd:element>
    <xsd:element name="he2070e74373447aa49b36a2be741829" ma:index="16" nillable="true" ma:taxonomy="true" ma:internalName="he2070e74373447aa49b36a2be741829" ma:taxonomyFieldName="feeProjectType" ma:displayName="Project Type" ma:default="2;#Event|33a3e9bd-674d-44a6-82d2-1c48dbebb484" ma:fieldId="{1e2070e7-4373-447a-a49b-36a2be741829}" ma:sspId="0b5ba838-3ba2-4dda-ae8a-b6e34ab8e439" ma:termSetId="b5671f97-14a9-4d36-bb21-ff59f02092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25f68010dc241d5b45ca6584dd3a1ce" ma:index="18" nillable="true" ma:taxonomy="true" ma:internalName="g25f68010dc241d5b45ca6584dd3a1ce" ma:taxonomyFieldName="feeGroupsTax" ma:displayName="Groups" ma:fieldId="{025f6801-0dc2-41d5-b45c-a6584dd3a1ce}" ma:taxonomyMulti="true" ma:sspId="0b5ba838-3ba2-4dda-ae8a-b6e34ab8e439" ma:termSetId="6f599337-83ad-4a93-8b76-be18ade350f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eeGroupsText" ma:index="20" nillable="true" ma:displayName="Groups" ma:default="Team" ma:internalName="feeGroupsText">
      <xsd:simpleType>
        <xsd:restriction base="dms:Text"/>
      </xsd:simpleType>
    </xsd:element>
    <xsd:element name="p59a4e4f2bd147658de67f2316c08396" ma:index="21" nillable="true" ma:taxonomy="true" ma:internalName="p59a4e4f2bd147658de67f2316c08396" ma:taxonomyFieldName="feeTags" ma:displayName="Tags" ma:default="" ma:fieldId="{959a4e4f-2bd1-4765-8de6-7f2316c08396}" ma:taxonomyMulti="true" ma:sspId="0b5ba838-3ba2-4dda-ae8a-b6e34ab8e439" ma:termSetId="3b87cf95-1c5a-4665-adf6-c6dc20d8481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eeProgramme" ma:index="23" nillable="true" ma:displayName="Programme" ma:default="" ma:internalName="feeProgram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6e6936-22cb-4428-9106-0547dc7192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9a4e4f2bd147658de67f2316c08396 xmlns="d676b646-7de3-45ea-99d8-3dad98abe062">
      <Terms xmlns="http://schemas.microsoft.com/office/infopath/2007/PartnerControls"/>
    </p59a4e4f2bd147658de67f2316c08396>
    <feeProgramme xmlns="d676b646-7de3-45ea-99d8-3dad98abe062" xsi:nil="true"/>
    <he2070e74373447aa49b36a2be741829 xmlns="d676b646-7de3-45ea-99d8-3dad98abe06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Event</TermName>
          <TermId xmlns="http://schemas.microsoft.com/office/infopath/2007/PartnerControls">33a3e9bd-674d-44a6-82d2-1c48dbebb484</TermId>
        </TermInfo>
      </Terms>
    </he2070e74373447aa49b36a2be741829>
    <feeIsOutput xmlns="d676b646-7de3-45ea-99d8-3dad98abe062">false</feeIsOutput>
    <feeIsMainDocument xmlns="d676b646-7de3-45ea-99d8-3dad98abe062">false</feeIsMainDocument>
    <feeGroupsText xmlns="d676b646-7de3-45ea-99d8-3dad98abe062">Team</feeGroupsText>
    <feeDocumentDescription xmlns="d676b646-7de3-45ea-99d8-3dad98abe062" xsi:nil="true"/>
    <ge496a40d5c44658bad5a6d98308f1ba xmlns="d676b646-7de3-45ea-99d8-3dad98abe062">
      <Terms xmlns="http://schemas.microsoft.com/office/infopath/2007/PartnerControls"/>
    </ge496a40d5c44658bad5a6d98308f1ba>
    <TaxCatchAll xmlns="d676b646-7de3-45ea-99d8-3dad98abe062">
      <Value>2</Value>
    </TaxCatchAll>
    <g25f68010dc241d5b45ca6584dd3a1ce xmlns="d676b646-7de3-45ea-99d8-3dad98abe062">
      <Terms xmlns="http://schemas.microsoft.com/office/infopath/2007/PartnerControls"/>
    </g25f68010dc241d5b45ca6584dd3a1ce>
    <feeProjectId xmlns="d676b646-7de3-45ea-99d8-3dad98abe062">688</feeProjectI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CB110B-617B-4E55-8BE9-BE41270091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76b646-7de3-45ea-99d8-3dad98abe062"/>
    <ds:schemaRef ds:uri="1b6e6936-22cb-4428-9106-0547dc7192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489621-A7AD-4DE8-9607-AF2419888CF7}">
  <ds:schemaRefs>
    <ds:schemaRef ds:uri="http://schemas.openxmlformats.org/package/2006/metadata/core-properties"/>
    <ds:schemaRef ds:uri="http://www.w3.org/XML/1998/namespace"/>
    <ds:schemaRef ds:uri="http://purl.org/dc/terms/"/>
    <ds:schemaRef ds:uri="1b6e6936-22cb-4428-9106-0547dc719223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d676b646-7de3-45ea-99d8-3dad98abe062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1C46666-5C31-43B9-A8A4-0CBB6DC8A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166</Words>
  <Application>Microsoft Office PowerPoint</Application>
  <PresentationFormat>Custom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Nha Vy Nguyen</dc:creator>
  <cp:lastModifiedBy>Elysia Blake</cp:lastModifiedBy>
  <cp:revision>1</cp:revision>
  <dcterms:created xsi:type="dcterms:W3CDTF">2024-08-29T13:19:42Z</dcterms:created>
  <dcterms:modified xsi:type="dcterms:W3CDTF">2024-09-11T10:17:43Z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0x010100424757986E2540868CAE723C1A3093F102000AB7EE5349D3FE48B74962853A313325</vt:lpwstr>
  </property>
  <property fmtid="{D5CDD505-2E9C-101B-9397-08002B2CF9AE}" pid="3" name="feeGroupsTax">
    <vt:lpwstr/>
  </property>
  <property fmtid="{D5CDD505-2E9C-101B-9397-08002B2CF9AE}" pid="4" name="feeTags">
    <vt:lpwstr/>
  </property>
  <property fmtid="{D5CDD505-2E9C-101B-9397-08002B2CF9AE}" pid="5" name="feeProjectType">
    <vt:lpwstr>2;#Event|33a3e9bd-674d-44a6-82d2-1c48dbebb484</vt:lpwstr>
  </property>
  <property fmtid="{D5CDD505-2E9C-101B-9397-08002B2CF9AE}" pid="6" name="feeDocumentType">
    <vt:lpwstr/>
  </property>
</Properties>
</file>